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365" r:id="rId3"/>
    <p:sldId id="258" r:id="rId4"/>
    <p:sldId id="344" r:id="rId5"/>
    <p:sldId id="343" r:id="rId6"/>
    <p:sldId id="376" r:id="rId7"/>
    <p:sldId id="345" r:id="rId8"/>
    <p:sldId id="375" r:id="rId9"/>
    <p:sldId id="346" r:id="rId10"/>
    <p:sldId id="348" r:id="rId11"/>
    <p:sldId id="363" r:id="rId12"/>
    <p:sldId id="349" r:id="rId13"/>
    <p:sldId id="350" r:id="rId14"/>
    <p:sldId id="369" r:id="rId15"/>
    <p:sldId id="370" r:id="rId16"/>
    <p:sldId id="371" r:id="rId17"/>
    <p:sldId id="372" r:id="rId18"/>
    <p:sldId id="380" r:id="rId19"/>
    <p:sldId id="373" r:id="rId20"/>
    <p:sldId id="374" r:id="rId21"/>
    <p:sldId id="377" r:id="rId22"/>
    <p:sldId id="378" r:id="rId23"/>
    <p:sldId id="354" r:id="rId24"/>
    <p:sldId id="355" r:id="rId25"/>
    <p:sldId id="364" r:id="rId26"/>
    <p:sldId id="362" r:id="rId27"/>
    <p:sldId id="351" r:id="rId28"/>
    <p:sldId id="352" r:id="rId29"/>
    <p:sldId id="357" r:id="rId30"/>
    <p:sldId id="353" r:id="rId31"/>
    <p:sldId id="367" r:id="rId32"/>
    <p:sldId id="366" r:id="rId33"/>
    <p:sldId id="381" r:id="rId34"/>
    <p:sldId id="368" r:id="rId35"/>
    <p:sldId id="274" r:id="rId36"/>
    <p:sldId id="361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avrilova@astralinux.ru" initials="a" lastIdx="2" clrIdx="0">
    <p:extLst>
      <p:ext uri="{19B8F6BF-5375-455C-9EA6-DF929625EA0E}">
        <p15:presenceInfo xmlns:p15="http://schemas.microsoft.com/office/powerpoint/2012/main" userId="647116e5528850fb" providerId="Windows Live"/>
      </p:ext>
    </p:extLst>
  </p:cmAuthor>
  <p:cmAuthor id="2" name="User" initials="U" lastIdx="2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B3B"/>
    <a:srgbClr val="F1F3F6"/>
    <a:srgbClr val="97A6CA"/>
    <a:srgbClr val="0019FF"/>
    <a:srgbClr val="D6DEF6"/>
    <a:srgbClr val="A9C5EA"/>
    <a:srgbClr val="3CB0D6"/>
    <a:srgbClr val="E5FAFE"/>
    <a:srgbClr val="1D305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0778" autoAdjust="0"/>
  </p:normalViewPr>
  <p:slideViewPr>
    <p:cSldViewPr snapToGrid="0">
      <p:cViewPr varScale="1">
        <p:scale>
          <a:sx n="123" d="100"/>
          <a:sy n="123" d="100"/>
        </p:scale>
        <p:origin x="98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66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76092004276792"/>
          <c:y val="9.981158463340066E-2"/>
          <c:w val="0.81279272739842034"/>
          <c:h val="0.78894344811148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71-4D37-8F59-1FF0B839DDD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71-4D37-8F59-1FF0B839DDD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71-4D37-8F59-1FF0B839D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4"/>
        <c:overlap val="100"/>
        <c:axId val="735022975"/>
        <c:axId val="1906382271"/>
      </c:barChart>
      <c:catAx>
        <c:axId val="73502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6382271"/>
        <c:crosses val="autoZero"/>
        <c:auto val="1"/>
        <c:lblAlgn val="ctr"/>
        <c:lblOffset val="100"/>
        <c:noMultiLvlLbl val="0"/>
      </c:catAx>
      <c:valAx>
        <c:axId val="1906382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5022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737757217165877"/>
          <c:y val="0.25997336179607178"/>
          <c:w val="0.69745301695319306"/>
          <c:h val="0.6570020722501633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98E-45AD-AF88-284AB88DB0D7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98E-45AD-AF88-284AB88DB0D7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98E-45AD-AF88-284AB88DB0D7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98E-45AD-AF88-284AB88DB0D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8E-45AD-AF88-284AB88DB0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88"/>
        <c:holeSize val="56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3.8934796414557063E-3"/>
          <c:y val="7.0660888506204472E-2"/>
          <c:w val="0.29430821176685307"/>
          <c:h val="0.282594431941704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95341270772457"/>
          <c:y val="0.25997336179607178"/>
          <c:w val="0.67853129440598636"/>
          <c:h val="0.639177773520530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27-40BD-B70E-1DB1281949EE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27-40BD-B70E-1DB1281949EE}"/>
              </c:ext>
            </c:extLst>
          </c:dPt>
          <c:dPt>
            <c:idx val="2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27-40BD-B70E-1DB1281949EE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327-40BD-B70E-1DB1281949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327-40BD-B70E-1DB1281949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88"/>
        <c:holeSize val="56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3.8934796414557063E-3"/>
          <c:y val="7.0660888506204472E-2"/>
          <c:w val="0.29430821176685307"/>
          <c:h val="0.282594431941704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76092004276792"/>
          <c:y val="9.981158463340066E-2"/>
          <c:w val="0.81279272739842034"/>
          <c:h val="0.78894344811148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6B-4198-A99F-DC7C91882C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6B-4198-A99F-DC7C91882C2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2"/>
                <c:pt idx="0">
                  <c:v>Категория 1</c:v>
                </c:pt>
                <c:pt idx="1">
                  <c:v>Категория 2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6B-4198-A99F-DC7C91882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4"/>
        <c:overlap val="100"/>
        <c:axId val="735022975"/>
        <c:axId val="1906382271"/>
      </c:barChart>
      <c:catAx>
        <c:axId val="73502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06382271"/>
        <c:crosses val="autoZero"/>
        <c:auto val="1"/>
        <c:lblAlgn val="ctr"/>
        <c:lblOffset val="100"/>
        <c:noMultiLvlLbl val="0"/>
      </c:catAx>
      <c:valAx>
        <c:axId val="19063822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50229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138BD5D-E645-476F-BE4E-355F0402AF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F7CA4C-0A03-4DA5-A210-179D9EB14FB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142B0-B49D-4BC2-9D5B-F43DA9EE872F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7E4EA-7437-4426-BECD-A34E326C34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0D551F-388D-47EF-817E-9610E08888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C378D6-DF0F-40CC-84F3-E29043227E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90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F0B45-07EF-4217-A887-53AA747B137F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F109F-9D34-48FC-8826-D710CCB44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56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8CDB11C-E5CE-4F97-8274-DAE51DE36B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28350-3E29-4E4C-8ABB-B7C11CFDA9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421" y="3164533"/>
            <a:ext cx="9599549" cy="220756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Название презентации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C24299C4-1E91-4DEC-ADEA-326FFAB44C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813" y="5638800"/>
            <a:ext cx="7824787" cy="6096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1EB97F-75D5-455C-994E-6847264679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4753" y="463429"/>
            <a:ext cx="2945826" cy="89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25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8CDB11C-E5CE-4F97-8274-DAE51DE36B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79"/>
            <a:ext cx="12191999" cy="685724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28350-3E29-4E4C-8ABB-B7C11CFDA9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421" y="3164533"/>
            <a:ext cx="9599549" cy="2207568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72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Название презентации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C24299C4-1E91-4DEC-ADEA-326FFAB44C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813" y="5638800"/>
            <a:ext cx="7824787" cy="6096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1EB97F-75D5-455C-994E-6847264679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4753" y="463429"/>
            <a:ext cx="2945826" cy="897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610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очный слайд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FBBC60-E6BD-4650-96CB-EE1DF5ECF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" y="-1"/>
            <a:ext cx="12218108" cy="6875469"/>
          </a:xfrm>
          <a:prstGeom prst="rect">
            <a:avLst/>
          </a:prstGeom>
          <a:solidFill>
            <a:schemeClr val="accent2"/>
          </a:solidFill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3DE7488-A197-4E3B-950F-B42A11599C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2856" y="4282189"/>
            <a:ext cx="7860916" cy="1995961"/>
          </a:xfrm>
          <a:prstGeom prst="roundRect">
            <a:avLst>
              <a:gd name="adj" fmla="val 0"/>
            </a:avLst>
          </a:prstGeom>
          <a:noFill/>
        </p:spPr>
        <p:txBody>
          <a:bodyPr lIns="0" tIns="360000" rIns="360000" bIns="360000" anchor="b">
            <a:noAutofit/>
          </a:bodyPr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Перебивочный слайд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B24DD5-D25D-4214-9D0D-168471E8ED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01638" y="364650"/>
            <a:ext cx="1081088" cy="329505"/>
          </a:xfrm>
          <a:prstGeom prst="rect">
            <a:avLst/>
          </a:prstGeom>
        </p:spPr>
      </p:pic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4EF678AB-40E9-B6CE-B330-0F7E01382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8763" y="6227762"/>
            <a:ext cx="2743200" cy="36512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fld id="{C4C33C0F-84FE-44D4-9CC9-572DF42A98C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7477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ажная мысл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C7BB10-9FD0-4744-DBB7-309FE27BDC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" y="0"/>
            <a:ext cx="12190110" cy="6858000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3DE7488-A197-4E3B-950F-B42A11599C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76853" y="2191108"/>
            <a:ext cx="7264402" cy="1214447"/>
          </a:xfrm>
          <a:prstGeom prst="roundRect">
            <a:avLst>
              <a:gd name="adj" fmla="val 0"/>
            </a:avLst>
          </a:prstGeom>
          <a:noFill/>
        </p:spPr>
        <p:txBody>
          <a:bodyPr lIns="360000" tIns="144000" rIns="360000" bIns="144000" anchor="b">
            <a:noAutofit/>
          </a:bodyPr>
          <a:lstStyle>
            <a:lvl1pPr algn="ctr">
              <a:defRPr sz="52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Важная мысль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357C0E-FED4-9AD4-AD9F-26E81B49D01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76853" y="3444793"/>
            <a:ext cx="7264402" cy="209349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>
                <a:effectLst/>
              </a:rPr>
              <a:t>В рамках спецификации современных стандартов, предприниматели в сети интернет неоднозначны и будут ограничены исключительно образом мышления.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5A9C73-00E5-143D-94A5-007BE0B7B9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125621" y="1023954"/>
            <a:ext cx="1940758" cy="591524"/>
          </a:xfrm>
          <a:prstGeom prst="rect">
            <a:avLst/>
          </a:prstGeom>
        </p:spPr>
      </p:pic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264A3BB1-C8DE-8C7A-7B7A-90E9B1A7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8763" y="6227762"/>
            <a:ext cx="2743200" cy="36512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fld id="{C4C33C0F-84FE-44D4-9CC9-572DF42A98C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987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очный слайд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089630-5A53-4199-B7D3-C89DA9DE6D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/>
        </p:blipFill>
        <p:spPr>
          <a:xfrm flipV="1">
            <a:off x="-1" y="-5358"/>
            <a:ext cx="12201525" cy="6863358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3DE7488-A197-4E3B-950F-B42A11599C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2855" y="4282189"/>
            <a:ext cx="7849341" cy="1995961"/>
          </a:xfrm>
          <a:prstGeom prst="roundRect">
            <a:avLst>
              <a:gd name="adj" fmla="val 0"/>
            </a:avLst>
          </a:prstGeom>
          <a:noFill/>
        </p:spPr>
        <p:txBody>
          <a:bodyPr lIns="0" tIns="360000" rIns="360000" bIns="360000" anchor="b">
            <a:noAutofit/>
          </a:bodyPr>
          <a:lstStyle>
            <a:lvl1pPr algn="l"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ru-RU" dirty="0"/>
              <a:t>Перебивочный слайд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5275CC-B805-40DE-B7CF-CAC002220E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01638" y="364650"/>
            <a:ext cx="1081088" cy="329505"/>
          </a:xfrm>
          <a:prstGeom prst="rect">
            <a:avLst/>
          </a:prstGeom>
        </p:spPr>
      </p:pic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DA295D86-5DF4-C505-72EA-B567D918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8763" y="6227762"/>
            <a:ext cx="2743200" cy="365125"/>
          </a:xfrm>
        </p:spPr>
        <p:txBody>
          <a:bodyPr anchor="b"/>
          <a:lstStyle>
            <a:lvl1pPr>
              <a:defRPr>
                <a:solidFill>
                  <a:schemeClr val="accent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fld id="{C4C33C0F-84FE-44D4-9CC9-572DF42A98C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858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картинка 1">
    <p:bg>
      <p:bgPr>
        <a:solidFill>
          <a:srgbClr val="F1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3">
            <a:extLst>
              <a:ext uri="{FF2B5EF4-FFF2-40B4-BE49-F238E27FC236}">
                <a16:creationId xmlns:a16="http://schemas.microsoft.com/office/drawing/2014/main" id="{2D1907F6-BD64-4FAD-B90B-092926D21B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94972" y="-6350"/>
            <a:ext cx="6697028" cy="6864350"/>
          </a:xfrm>
          <a:custGeom>
            <a:avLst/>
            <a:gdLst>
              <a:gd name="connsiteX0" fmla="*/ 0 w 7554913"/>
              <a:gd name="connsiteY0" fmla="*/ 0 h 6858000"/>
              <a:gd name="connsiteX1" fmla="*/ 7554913 w 7554913"/>
              <a:gd name="connsiteY1" fmla="*/ 0 h 6858000"/>
              <a:gd name="connsiteX2" fmla="*/ 7554913 w 7554913"/>
              <a:gd name="connsiteY2" fmla="*/ 6858000 h 6858000"/>
              <a:gd name="connsiteX3" fmla="*/ 0 w 7554913"/>
              <a:gd name="connsiteY3" fmla="*/ 6858000 h 6858000"/>
              <a:gd name="connsiteX4" fmla="*/ 0 w 7554913"/>
              <a:gd name="connsiteY4" fmla="*/ 0 h 6858000"/>
              <a:gd name="connsiteX0" fmla="*/ 0 w 7554913"/>
              <a:gd name="connsiteY0" fmla="*/ 0 h 6858000"/>
              <a:gd name="connsiteX1" fmla="*/ 7554913 w 7554913"/>
              <a:gd name="connsiteY1" fmla="*/ 0 h 6858000"/>
              <a:gd name="connsiteX2" fmla="*/ 7554913 w 7554913"/>
              <a:gd name="connsiteY2" fmla="*/ 6858000 h 6858000"/>
              <a:gd name="connsiteX3" fmla="*/ 0 w 7554913"/>
              <a:gd name="connsiteY3" fmla="*/ 6858000 h 6858000"/>
              <a:gd name="connsiteX4" fmla="*/ 3175 w 7554913"/>
              <a:gd name="connsiteY4" fmla="*/ 2819400 h 6858000"/>
              <a:gd name="connsiteX5" fmla="*/ 0 w 7554913"/>
              <a:gd name="connsiteY5" fmla="*/ 0 h 6858000"/>
              <a:gd name="connsiteX0" fmla="*/ 561862 w 8116775"/>
              <a:gd name="connsiteY0" fmla="*/ 0 h 6858000"/>
              <a:gd name="connsiteX1" fmla="*/ 8116775 w 8116775"/>
              <a:gd name="connsiteY1" fmla="*/ 0 h 6858000"/>
              <a:gd name="connsiteX2" fmla="*/ 8116775 w 8116775"/>
              <a:gd name="connsiteY2" fmla="*/ 6858000 h 6858000"/>
              <a:gd name="connsiteX3" fmla="*/ 561862 w 8116775"/>
              <a:gd name="connsiteY3" fmla="*/ 6858000 h 6858000"/>
              <a:gd name="connsiteX4" fmla="*/ 555512 w 8116775"/>
              <a:gd name="connsiteY4" fmla="*/ 4772025 h 6858000"/>
              <a:gd name="connsiteX5" fmla="*/ 565037 w 8116775"/>
              <a:gd name="connsiteY5" fmla="*/ 2819400 h 6858000"/>
              <a:gd name="connsiteX6" fmla="*/ 561862 w 8116775"/>
              <a:gd name="connsiteY6" fmla="*/ 0 h 6858000"/>
              <a:gd name="connsiteX0" fmla="*/ 321295 w 7876208"/>
              <a:gd name="connsiteY0" fmla="*/ 0 h 6858000"/>
              <a:gd name="connsiteX1" fmla="*/ 7876208 w 7876208"/>
              <a:gd name="connsiteY1" fmla="*/ 0 h 6858000"/>
              <a:gd name="connsiteX2" fmla="*/ 7876208 w 7876208"/>
              <a:gd name="connsiteY2" fmla="*/ 6858000 h 6858000"/>
              <a:gd name="connsiteX3" fmla="*/ 321295 w 7876208"/>
              <a:gd name="connsiteY3" fmla="*/ 6858000 h 6858000"/>
              <a:gd name="connsiteX4" fmla="*/ 1915145 w 7876208"/>
              <a:gd name="connsiteY4" fmla="*/ 4143375 h 6858000"/>
              <a:gd name="connsiteX5" fmla="*/ 324470 w 7876208"/>
              <a:gd name="connsiteY5" fmla="*/ 2819400 h 6858000"/>
              <a:gd name="connsiteX6" fmla="*/ 321295 w 7876208"/>
              <a:gd name="connsiteY6" fmla="*/ 0 h 6858000"/>
              <a:gd name="connsiteX0" fmla="*/ 321295 w 7876208"/>
              <a:gd name="connsiteY0" fmla="*/ 0 h 6858000"/>
              <a:gd name="connsiteX1" fmla="*/ 7876208 w 7876208"/>
              <a:gd name="connsiteY1" fmla="*/ 0 h 6858000"/>
              <a:gd name="connsiteX2" fmla="*/ 7876208 w 7876208"/>
              <a:gd name="connsiteY2" fmla="*/ 6858000 h 6858000"/>
              <a:gd name="connsiteX3" fmla="*/ 321295 w 7876208"/>
              <a:gd name="connsiteY3" fmla="*/ 6858000 h 6858000"/>
              <a:gd name="connsiteX4" fmla="*/ 1915145 w 7876208"/>
              <a:gd name="connsiteY4" fmla="*/ 4143375 h 6858000"/>
              <a:gd name="connsiteX5" fmla="*/ 1934195 w 7876208"/>
              <a:gd name="connsiteY5" fmla="*/ 2819400 h 6858000"/>
              <a:gd name="connsiteX6" fmla="*/ 321295 w 7876208"/>
              <a:gd name="connsiteY6" fmla="*/ 0 h 6858000"/>
              <a:gd name="connsiteX0" fmla="*/ 319659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19659 w 7874572"/>
              <a:gd name="connsiteY6" fmla="*/ 0 h 6858000"/>
              <a:gd name="connsiteX0" fmla="*/ 319659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19659 w 7874572"/>
              <a:gd name="connsiteY6" fmla="*/ 0 h 6858000"/>
              <a:gd name="connsiteX0" fmla="*/ 319659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19659 w 7874572"/>
              <a:gd name="connsiteY6" fmla="*/ 0 h 6858000"/>
              <a:gd name="connsiteX0" fmla="*/ 319659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19659 w 7874572"/>
              <a:gd name="connsiteY6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54584 w 7874572"/>
              <a:gd name="connsiteY6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54584 w 7874572"/>
              <a:gd name="connsiteY6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354584 w 7874572"/>
              <a:gd name="connsiteY6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1815083 w 7874572"/>
              <a:gd name="connsiteY6" fmla="*/ 2511425 h 6858000"/>
              <a:gd name="connsiteX7" fmla="*/ 354584 w 7874572"/>
              <a:gd name="connsiteY7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1827783 w 7874572"/>
              <a:gd name="connsiteY6" fmla="*/ 2476500 h 6858000"/>
              <a:gd name="connsiteX7" fmla="*/ 354584 w 7874572"/>
              <a:gd name="connsiteY7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1827783 w 7874572"/>
              <a:gd name="connsiteY6" fmla="*/ 2476500 h 6858000"/>
              <a:gd name="connsiteX7" fmla="*/ 354584 w 7874572"/>
              <a:gd name="connsiteY7" fmla="*/ 0 h 6858000"/>
              <a:gd name="connsiteX0" fmla="*/ 354584 w 7874572"/>
              <a:gd name="connsiteY0" fmla="*/ 0 h 6858000"/>
              <a:gd name="connsiteX1" fmla="*/ 7874572 w 7874572"/>
              <a:gd name="connsiteY1" fmla="*/ 0 h 6858000"/>
              <a:gd name="connsiteX2" fmla="*/ 7874572 w 7874572"/>
              <a:gd name="connsiteY2" fmla="*/ 6858000 h 6858000"/>
              <a:gd name="connsiteX3" fmla="*/ 319659 w 7874572"/>
              <a:gd name="connsiteY3" fmla="*/ 6858000 h 6858000"/>
              <a:gd name="connsiteX4" fmla="*/ 1932559 w 7874572"/>
              <a:gd name="connsiteY4" fmla="*/ 4051300 h 6858000"/>
              <a:gd name="connsiteX5" fmla="*/ 1932559 w 7874572"/>
              <a:gd name="connsiteY5" fmla="*/ 2819400 h 6858000"/>
              <a:gd name="connsiteX6" fmla="*/ 1827783 w 7874572"/>
              <a:gd name="connsiteY6" fmla="*/ 2476500 h 6858000"/>
              <a:gd name="connsiteX7" fmla="*/ 354584 w 7874572"/>
              <a:gd name="connsiteY7" fmla="*/ 0 h 6858000"/>
              <a:gd name="connsiteX0" fmla="*/ 290961 w 7810949"/>
              <a:gd name="connsiteY0" fmla="*/ 0 h 6858000"/>
              <a:gd name="connsiteX1" fmla="*/ 7810949 w 7810949"/>
              <a:gd name="connsiteY1" fmla="*/ 0 h 6858000"/>
              <a:gd name="connsiteX2" fmla="*/ 7810949 w 7810949"/>
              <a:gd name="connsiteY2" fmla="*/ 6858000 h 6858000"/>
              <a:gd name="connsiteX3" fmla="*/ 256036 w 7810949"/>
              <a:gd name="connsiteY3" fmla="*/ 6858000 h 6858000"/>
              <a:gd name="connsiteX4" fmla="*/ 1780035 w 7810949"/>
              <a:gd name="connsiteY4" fmla="*/ 4286250 h 6858000"/>
              <a:gd name="connsiteX5" fmla="*/ 1868936 w 7810949"/>
              <a:gd name="connsiteY5" fmla="*/ 4051300 h 6858000"/>
              <a:gd name="connsiteX6" fmla="*/ 1868936 w 7810949"/>
              <a:gd name="connsiteY6" fmla="*/ 2819400 h 6858000"/>
              <a:gd name="connsiteX7" fmla="*/ 1764160 w 7810949"/>
              <a:gd name="connsiteY7" fmla="*/ 2476500 h 6858000"/>
              <a:gd name="connsiteX8" fmla="*/ 290961 w 7810949"/>
              <a:gd name="connsiteY8" fmla="*/ 0 h 6858000"/>
              <a:gd name="connsiteX0" fmla="*/ 290690 w 7810678"/>
              <a:gd name="connsiteY0" fmla="*/ 0 h 6858000"/>
              <a:gd name="connsiteX1" fmla="*/ 7810678 w 7810678"/>
              <a:gd name="connsiteY1" fmla="*/ 0 h 6858000"/>
              <a:gd name="connsiteX2" fmla="*/ 7810678 w 7810678"/>
              <a:gd name="connsiteY2" fmla="*/ 6858000 h 6858000"/>
              <a:gd name="connsiteX3" fmla="*/ 255765 w 7810678"/>
              <a:gd name="connsiteY3" fmla="*/ 6858000 h 6858000"/>
              <a:gd name="connsiteX4" fmla="*/ 1782939 w 7810678"/>
              <a:gd name="connsiteY4" fmla="*/ 4346575 h 6858000"/>
              <a:gd name="connsiteX5" fmla="*/ 1868665 w 7810678"/>
              <a:gd name="connsiteY5" fmla="*/ 4051300 h 6858000"/>
              <a:gd name="connsiteX6" fmla="*/ 1868665 w 7810678"/>
              <a:gd name="connsiteY6" fmla="*/ 2819400 h 6858000"/>
              <a:gd name="connsiteX7" fmla="*/ 1763889 w 7810678"/>
              <a:gd name="connsiteY7" fmla="*/ 2476500 h 6858000"/>
              <a:gd name="connsiteX8" fmla="*/ 290690 w 7810678"/>
              <a:gd name="connsiteY8" fmla="*/ 0 h 6858000"/>
              <a:gd name="connsiteX0" fmla="*/ 290690 w 7810678"/>
              <a:gd name="connsiteY0" fmla="*/ 0 h 6858000"/>
              <a:gd name="connsiteX1" fmla="*/ 7810678 w 7810678"/>
              <a:gd name="connsiteY1" fmla="*/ 0 h 6858000"/>
              <a:gd name="connsiteX2" fmla="*/ 7810678 w 7810678"/>
              <a:gd name="connsiteY2" fmla="*/ 6858000 h 6858000"/>
              <a:gd name="connsiteX3" fmla="*/ 255765 w 7810678"/>
              <a:gd name="connsiteY3" fmla="*/ 6858000 h 6858000"/>
              <a:gd name="connsiteX4" fmla="*/ 1782939 w 7810678"/>
              <a:gd name="connsiteY4" fmla="*/ 4346575 h 6858000"/>
              <a:gd name="connsiteX5" fmla="*/ 1868665 w 7810678"/>
              <a:gd name="connsiteY5" fmla="*/ 4051300 h 6858000"/>
              <a:gd name="connsiteX6" fmla="*/ 1868665 w 7810678"/>
              <a:gd name="connsiteY6" fmla="*/ 2819400 h 6858000"/>
              <a:gd name="connsiteX7" fmla="*/ 1763889 w 7810678"/>
              <a:gd name="connsiteY7" fmla="*/ 2476500 h 6858000"/>
              <a:gd name="connsiteX8" fmla="*/ 290690 w 7810678"/>
              <a:gd name="connsiteY8" fmla="*/ 0 h 6858000"/>
              <a:gd name="connsiteX0" fmla="*/ 290690 w 7810678"/>
              <a:gd name="connsiteY0" fmla="*/ 0 h 6858000"/>
              <a:gd name="connsiteX1" fmla="*/ 7810678 w 7810678"/>
              <a:gd name="connsiteY1" fmla="*/ 0 h 6858000"/>
              <a:gd name="connsiteX2" fmla="*/ 7810678 w 7810678"/>
              <a:gd name="connsiteY2" fmla="*/ 6858000 h 6858000"/>
              <a:gd name="connsiteX3" fmla="*/ 255765 w 7810678"/>
              <a:gd name="connsiteY3" fmla="*/ 6858000 h 6858000"/>
              <a:gd name="connsiteX4" fmla="*/ 1782939 w 7810678"/>
              <a:gd name="connsiteY4" fmla="*/ 4346575 h 6858000"/>
              <a:gd name="connsiteX5" fmla="*/ 1868665 w 7810678"/>
              <a:gd name="connsiteY5" fmla="*/ 4051300 h 6858000"/>
              <a:gd name="connsiteX6" fmla="*/ 1868665 w 7810678"/>
              <a:gd name="connsiteY6" fmla="*/ 2819400 h 6858000"/>
              <a:gd name="connsiteX7" fmla="*/ 1763889 w 7810678"/>
              <a:gd name="connsiteY7" fmla="*/ 2476500 h 6858000"/>
              <a:gd name="connsiteX8" fmla="*/ 290690 w 7810678"/>
              <a:gd name="connsiteY8" fmla="*/ 0 h 6858000"/>
              <a:gd name="connsiteX0" fmla="*/ 290690 w 7810678"/>
              <a:gd name="connsiteY0" fmla="*/ 0 h 6858000"/>
              <a:gd name="connsiteX1" fmla="*/ 7810678 w 7810678"/>
              <a:gd name="connsiteY1" fmla="*/ 0 h 6858000"/>
              <a:gd name="connsiteX2" fmla="*/ 7810678 w 7810678"/>
              <a:gd name="connsiteY2" fmla="*/ 6858000 h 6858000"/>
              <a:gd name="connsiteX3" fmla="*/ 255765 w 7810678"/>
              <a:gd name="connsiteY3" fmla="*/ 6858000 h 6858000"/>
              <a:gd name="connsiteX4" fmla="*/ 1782939 w 7810678"/>
              <a:gd name="connsiteY4" fmla="*/ 4346575 h 6858000"/>
              <a:gd name="connsiteX5" fmla="*/ 1868665 w 7810678"/>
              <a:gd name="connsiteY5" fmla="*/ 4051300 h 6858000"/>
              <a:gd name="connsiteX6" fmla="*/ 1868665 w 7810678"/>
              <a:gd name="connsiteY6" fmla="*/ 2819400 h 6858000"/>
              <a:gd name="connsiteX7" fmla="*/ 1763889 w 7810678"/>
              <a:gd name="connsiteY7" fmla="*/ 2476500 h 6858000"/>
              <a:gd name="connsiteX8" fmla="*/ 290690 w 7810678"/>
              <a:gd name="connsiteY8" fmla="*/ 0 h 6858000"/>
              <a:gd name="connsiteX0" fmla="*/ 258780 w 7778768"/>
              <a:gd name="connsiteY0" fmla="*/ 0 h 6858000"/>
              <a:gd name="connsiteX1" fmla="*/ 7778768 w 7778768"/>
              <a:gd name="connsiteY1" fmla="*/ 0 h 6858000"/>
              <a:gd name="connsiteX2" fmla="*/ 7778768 w 7778768"/>
              <a:gd name="connsiteY2" fmla="*/ 6858000 h 6858000"/>
              <a:gd name="connsiteX3" fmla="*/ 258780 w 7778768"/>
              <a:gd name="connsiteY3" fmla="*/ 6858000 h 6858000"/>
              <a:gd name="connsiteX4" fmla="*/ 1751029 w 7778768"/>
              <a:gd name="connsiteY4" fmla="*/ 4346575 h 6858000"/>
              <a:gd name="connsiteX5" fmla="*/ 1836755 w 7778768"/>
              <a:gd name="connsiteY5" fmla="*/ 4051300 h 6858000"/>
              <a:gd name="connsiteX6" fmla="*/ 1836755 w 7778768"/>
              <a:gd name="connsiteY6" fmla="*/ 2819400 h 6858000"/>
              <a:gd name="connsiteX7" fmla="*/ 1731979 w 7778768"/>
              <a:gd name="connsiteY7" fmla="*/ 2476500 h 6858000"/>
              <a:gd name="connsiteX8" fmla="*/ 258780 w 7778768"/>
              <a:gd name="connsiteY8" fmla="*/ 0 h 6858000"/>
              <a:gd name="connsiteX0" fmla="*/ 0 w 7519988"/>
              <a:gd name="connsiteY0" fmla="*/ 0 h 6858000"/>
              <a:gd name="connsiteX1" fmla="*/ 7519988 w 7519988"/>
              <a:gd name="connsiteY1" fmla="*/ 0 h 6858000"/>
              <a:gd name="connsiteX2" fmla="*/ 7519988 w 7519988"/>
              <a:gd name="connsiteY2" fmla="*/ 6858000 h 6858000"/>
              <a:gd name="connsiteX3" fmla="*/ 0 w 7519988"/>
              <a:gd name="connsiteY3" fmla="*/ 6858000 h 6858000"/>
              <a:gd name="connsiteX4" fmla="*/ 1492249 w 7519988"/>
              <a:gd name="connsiteY4" fmla="*/ 4346575 h 6858000"/>
              <a:gd name="connsiteX5" fmla="*/ 1577975 w 7519988"/>
              <a:gd name="connsiteY5" fmla="*/ 4051300 h 6858000"/>
              <a:gd name="connsiteX6" fmla="*/ 1577975 w 7519988"/>
              <a:gd name="connsiteY6" fmla="*/ 2819400 h 6858000"/>
              <a:gd name="connsiteX7" fmla="*/ 1473199 w 7519988"/>
              <a:gd name="connsiteY7" fmla="*/ 2476500 h 6858000"/>
              <a:gd name="connsiteX8" fmla="*/ 0 w 7519988"/>
              <a:gd name="connsiteY8" fmla="*/ 0 h 6858000"/>
              <a:gd name="connsiteX0" fmla="*/ 2476500 w 7519988"/>
              <a:gd name="connsiteY0" fmla="*/ 0 h 6883400"/>
              <a:gd name="connsiteX1" fmla="*/ 7519988 w 7519988"/>
              <a:gd name="connsiteY1" fmla="*/ 25400 h 6883400"/>
              <a:gd name="connsiteX2" fmla="*/ 7519988 w 7519988"/>
              <a:gd name="connsiteY2" fmla="*/ 6883400 h 6883400"/>
              <a:gd name="connsiteX3" fmla="*/ 0 w 7519988"/>
              <a:gd name="connsiteY3" fmla="*/ 6883400 h 6883400"/>
              <a:gd name="connsiteX4" fmla="*/ 1492249 w 7519988"/>
              <a:gd name="connsiteY4" fmla="*/ 4371975 h 6883400"/>
              <a:gd name="connsiteX5" fmla="*/ 1577975 w 7519988"/>
              <a:gd name="connsiteY5" fmla="*/ 4076700 h 6883400"/>
              <a:gd name="connsiteX6" fmla="*/ 1577975 w 7519988"/>
              <a:gd name="connsiteY6" fmla="*/ 2844800 h 6883400"/>
              <a:gd name="connsiteX7" fmla="*/ 1473199 w 7519988"/>
              <a:gd name="connsiteY7" fmla="*/ 2501900 h 6883400"/>
              <a:gd name="connsiteX8" fmla="*/ 2476500 w 7519988"/>
              <a:gd name="connsiteY8" fmla="*/ 0 h 6883400"/>
              <a:gd name="connsiteX0" fmla="*/ 2476500 w 7519988"/>
              <a:gd name="connsiteY0" fmla="*/ 0 h 6883400"/>
              <a:gd name="connsiteX1" fmla="*/ 7519988 w 7519988"/>
              <a:gd name="connsiteY1" fmla="*/ 25400 h 6883400"/>
              <a:gd name="connsiteX2" fmla="*/ 7519988 w 7519988"/>
              <a:gd name="connsiteY2" fmla="*/ 6883400 h 6883400"/>
              <a:gd name="connsiteX3" fmla="*/ 0 w 7519988"/>
              <a:gd name="connsiteY3" fmla="*/ 6883400 h 6883400"/>
              <a:gd name="connsiteX4" fmla="*/ 1492249 w 7519988"/>
              <a:gd name="connsiteY4" fmla="*/ 4371975 h 6883400"/>
              <a:gd name="connsiteX5" fmla="*/ 1577975 w 7519988"/>
              <a:gd name="connsiteY5" fmla="*/ 4076700 h 6883400"/>
              <a:gd name="connsiteX6" fmla="*/ 1473199 w 7519988"/>
              <a:gd name="connsiteY6" fmla="*/ 2501900 h 6883400"/>
              <a:gd name="connsiteX7" fmla="*/ 2476500 w 7519988"/>
              <a:gd name="connsiteY7" fmla="*/ 0 h 6883400"/>
              <a:gd name="connsiteX0" fmla="*/ 2476500 w 7519988"/>
              <a:gd name="connsiteY0" fmla="*/ 0 h 6883400"/>
              <a:gd name="connsiteX1" fmla="*/ 7519988 w 7519988"/>
              <a:gd name="connsiteY1" fmla="*/ 25400 h 6883400"/>
              <a:gd name="connsiteX2" fmla="*/ 7519988 w 7519988"/>
              <a:gd name="connsiteY2" fmla="*/ 6883400 h 6883400"/>
              <a:gd name="connsiteX3" fmla="*/ 0 w 7519988"/>
              <a:gd name="connsiteY3" fmla="*/ 6883400 h 6883400"/>
              <a:gd name="connsiteX4" fmla="*/ 1492249 w 7519988"/>
              <a:gd name="connsiteY4" fmla="*/ 4371975 h 6883400"/>
              <a:gd name="connsiteX5" fmla="*/ 1473199 w 7519988"/>
              <a:gd name="connsiteY5" fmla="*/ 2501900 h 6883400"/>
              <a:gd name="connsiteX6" fmla="*/ 2476500 w 7519988"/>
              <a:gd name="connsiteY6" fmla="*/ 0 h 6883400"/>
              <a:gd name="connsiteX0" fmla="*/ 2750295 w 7793783"/>
              <a:gd name="connsiteY0" fmla="*/ 0 h 6883400"/>
              <a:gd name="connsiteX1" fmla="*/ 7793783 w 7793783"/>
              <a:gd name="connsiteY1" fmla="*/ 25400 h 6883400"/>
              <a:gd name="connsiteX2" fmla="*/ 7793783 w 7793783"/>
              <a:gd name="connsiteY2" fmla="*/ 6883400 h 6883400"/>
              <a:gd name="connsiteX3" fmla="*/ 273795 w 7793783"/>
              <a:gd name="connsiteY3" fmla="*/ 6883400 h 6883400"/>
              <a:gd name="connsiteX4" fmla="*/ 1746994 w 7793783"/>
              <a:gd name="connsiteY4" fmla="*/ 2501900 h 6883400"/>
              <a:gd name="connsiteX5" fmla="*/ 2750295 w 7793783"/>
              <a:gd name="connsiteY5" fmla="*/ 0 h 6883400"/>
              <a:gd name="connsiteX0" fmla="*/ 2690533 w 7734021"/>
              <a:gd name="connsiteY0" fmla="*/ 0 h 6883400"/>
              <a:gd name="connsiteX1" fmla="*/ 7734021 w 7734021"/>
              <a:gd name="connsiteY1" fmla="*/ 25400 h 6883400"/>
              <a:gd name="connsiteX2" fmla="*/ 7734021 w 7734021"/>
              <a:gd name="connsiteY2" fmla="*/ 6883400 h 6883400"/>
              <a:gd name="connsiteX3" fmla="*/ 214033 w 7734021"/>
              <a:gd name="connsiteY3" fmla="*/ 6883400 h 6883400"/>
              <a:gd name="connsiteX4" fmla="*/ 2474632 w 7734021"/>
              <a:gd name="connsiteY4" fmla="*/ 3530600 h 6883400"/>
              <a:gd name="connsiteX5" fmla="*/ 2690533 w 7734021"/>
              <a:gd name="connsiteY5" fmla="*/ 0 h 6883400"/>
              <a:gd name="connsiteX0" fmla="*/ 2690533 w 7734021"/>
              <a:gd name="connsiteY0" fmla="*/ 0 h 6883400"/>
              <a:gd name="connsiteX1" fmla="*/ 7734021 w 7734021"/>
              <a:gd name="connsiteY1" fmla="*/ 25400 h 6883400"/>
              <a:gd name="connsiteX2" fmla="*/ 7734021 w 7734021"/>
              <a:gd name="connsiteY2" fmla="*/ 6883400 h 6883400"/>
              <a:gd name="connsiteX3" fmla="*/ 214033 w 7734021"/>
              <a:gd name="connsiteY3" fmla="*/ 6883400 h 6883400"/>
              <a:gd name="connsiteX4" fmla="*/ 2474632 w 7734021"/>
              <a:gd name="connsiteY4" fmla="*/ 3530600 h 6883400"/>
              <a:gd name="connsiteX5" fmla="*/ 2690533 w 7734021"/>
              <a:gd name="connsiteY5" fmla="*/ 0 h 6883400"/>
              <a:gd name="connsiteX0" fmla="*/ 2476500 w 7519988"/>
              <a:gd name="connsiteY0" fmla="*/ 0 h 6883400"/>
              <a:gd name="connsiteX1" fmla="*/ 7519988 w 7519988"/>
              <a:gd name="connsiteY1" fmla="*/ 25400 h 6883400"/>
              <a:gd name="connsiteX2" fmla="*/ 7519988 w 7519988"/>
              <a:gd name="connsiteY2" fmla="*/ 6883400 h 6883400"/>
              <a:gd name="connsiteX3" fmla="*/ 0 w 7519988"/>
              <a:gd name="connsiteY3" fmla="*/ 6883400 h 6883400"/>
              <a:gd name="connsiteX4" fmla="*/ 2260599 w 7519988"/>
              <a:gd name="connsiteY4" fmla="*/ 3530600 h 6883400"/>
              <a:gd name="connsiteX5" fmla="*/ 2476500 w 7519988"/>
              <a:gd name="connsiteY5" fmla="*/ 0 h 6883400"/>
              <a:gd name="connsiteX0" fmla="*/ 2476500 w 7519988"/>
              <a:gd name="connsiteY0" fmla="*/ 0 h 6883400"/>
              <a:gd name="connsiteX1" fmla="*/ 7519988 w 7519988"/>
              <a:gd name="connsiteY1" fmla="*/ 25400 h 6883400"/>
              <a:gd name="connsiteX2" fmla="*/ 7519988 w 7519988"/>
              <a:gd name="connsiteY2" fmla="*/ 6883400 h 6883400"/>
              <a:gd name="connsiteX3" fmla="*/ 0 w 7519988"/>
              <a:gd name="connsiteY3" fmla="*/ 6883400 h 6883400"/>
              <a:gd name="connsiteX4" fmla="*/ 2260599 w 7519988"/>
              <a:gd name="connsiteY4" fmla="*/ 3530600 h 6883400"/>
              <a:gd name="connsiteX5" fmla="*/ 2476500 w 7519988"/>
              <a:gd name="connsiteY5" fmla="*/ 0 h 6883400"/>
              <a:gd name="connsiteX0" fmla="*/ 2476500 w 7519988"/>
              <a:gd name="connsiteY0" fmla="*/ 0 h 6883400"/>
              <a:gd name="connsiteX1" fmla="*/ 7519988 w 7519988"/>
              <a:gd name="connsiteY1" fmla="*/ 25400 h 6883400"/>
              <a:gd name="connsiteX2" fmla="*/ 7519988 w 7519988"/>
              <a:gd name="connsiteY2" fmla="*/ 6883400 h 6883400"/>
              <a:gd name="connsiteX3" fmla="*/ 0 w 7519988"/>
              <a:gd name="connsiteY3" fmla="*/ 6883400 h 6883400"/>
              <a:gd name="connsiteX4" fmla="*/ 2260599 w 7519988"/>
              <a:gd name="connsiteY4" fmla="*/ 3530600 h 6883400"/>
              <a:gd name="connsiteX5" fmla="*/ 2476500 w 7519988"/>
              <a:gd name="connsiteY5" fmla="*/ 0 h 6883400"/>
              <a:gd name="connsiteX0" fmla="*/ 2482850 w 7519988"/>
              <a:gd name="connsiteY0" fmla="*/ 0 h 6864350"/>
              <a:gd name="connsiteX1" fmla="*/ 7519988 w 7519988"/>
              <a:gd name="connsiteY1" fmla="*/ 6350 h 6864350"/>
              <a:gd name="connsiteX2" fmla="*/ 7519988 w 7519988"/>
              <a:gd name="connsiteY2" fmla="*/ 6864350 h 6864350"/>
              <a:gd name="connsiteX3" fmla="*/ 0 w 7519988"/>
              <a:gd name="connsiteY3" fmla="*/ 6864350 h 6864350"/>
              <a:gd name="connsiteX4" fmla="*/ 2260599 w 7519988"/>
              <a:gd name="connsiteY4" fmla="*/ 3511550 h 6864350"/>
              <a:gd name="connsiteX5" fmla="*/ 2482850 w 7519988"/>
              <a:gd name="connsiteY5" fmla="*/ 0 h 6864350"/>
              <a:gd name="connsiteX0" fmla="*/ 2677703 w 7714841"/>
              <a:gd name="connsiteY0" fmla="*/ 0 h 6864350"/>
              <a:gd name="connsiteX1" fmla="*/ 7714841 w 7714841"/>
              <a:gd name="connsiteY1" fmla="*/ 6350 h 6864350"/>
              <a:gd name="connsiteX2" fmla="*/ 7714841 w 7714841"/>
              <a:gd name="connsiteY2" fmla="*/ 6864350 h 6864350"/>
              <a:gd name="connsiteX3" fmla="*/ 194853 w 7714841"/>
              <a:gd name="connsiteY3" fmla="*/ 6864350 h 6864350"/>
              <a:gd name="connsiteX4" fmla="*/ 2677703 w 7714841"/>
              <a:gd name="connsiteY4" fmla="*/ 0 h 6864350"/>
              <a:gd name="connsiteX0" fmla="*/ 2636769 w 7673907"/>
              <a:gd name="connsiteY0" fmla="*/ 0 h 6864350"/>
              <a:gd name="connsiteX1" fmla="*/ 7673907 w 7673907"/>
              <a:gd name="connsiteY1" fmla="*/ 6350 h 6864350"/>
              <a:gd name="connsiteX2" fmla="*/ 7673907 w 7673907"/>
              <a:gd name="connsiteY2" fmla="*/ 6864350 h 6864350"/>
              <a:gd name="connsiteX3" fmla="*/ 153919 w 7673907"/>
              <a:gd name="connsiteY3" fmla="*/ 6864350 h 6864350"/>
              <a:gd name="connsiteX4" fmla="*/ 2636769 w 7673907"/>
              <a:gd name="connsiteY4" fmla="*/ 0 h 6864350"/>
              <a:gd name="connsiteX0" fmla="*/ 2482850 w 7519988"/>
              <a:gd name="connsiteY0" fmla="*/ 0 h 6864350"/>
              <a:gd name="connsiteX1" fmla="*/ 7519988 w 7519988"/>
              <a:gd name="connsiteY1" fmla="*/ 6350 h 6864350"/>
              <a:gd name="connsiteX2" fmla="*/ 7519988 w 7519988"/>
              <a:gd name="connsiteY2" fmla="*/ 6864350 h 6864350"/>
              <a:gd name="connsiteX3" fmla="*/ 0 w 7519988"/>
              <a:gd name="connsiteY3" fmla="*/ 6864350 h 6864350"/>
              <a:gd name="connsiteX4" fmla="*/ 2482850 w 7519988"/>
              <a:gd name="connsiteY4" fmla="*/ 0 h 6864350"/>
              <a:gd name="connsiteX0" fmla="*/ 2482850 w 7519988"/>
              <a:gd name="connsiteY0" fmla="*/ 0 h 6864350"/>
              <a:gd name="connsiteX1" fmla="*/ 7519988 w 7519988"/>
              <a:gd name="connsiteY1" fmla="*/ 6350 h 6864350"/>
              <a:gd name="connsiteX2" fmla="*/ 7519988 w 7519988"/>
              <a:gd name="connsiteY2" fmla="*/ 6864350 h 6864350"/>
              <a:gd name="connsiteX3" fmla="*/ 0 w 7519988"/>
              <a:gd name="connsiteY3" fmla="*/ 6864350 h 6864350"/>
              <a:gd name="connsiteX4" fmla="*/ 2482850 w 7519988"/>
              <a:gd name="connsiteY4" fmla="*/ 0 h 6864350"/>
              <a:gd name="connsiteX0" fmla="*/ 1659890 w 6697028"/>
              <a:gd name="connsiteY0" fmla="*/ 0 h 6864350"/>
              <a:gd name="connsiteX1" fmla="*/ 6697028 w 6697028"/>
              <a:gd name="connsiteY1" fmla="*/ 6350 h 6864350"/>
              <a:gd name="connsiteX2" fmla="*/ 6697028 w 6697028"/>
              <a:gd name="connsiteY2" fmla="*/ 6864350 h 6864350"/>
              <a:gd name="connsiteX3" fmla="*/ 0 w 6697028"/>
              <a:gd name="connsiteY3" fmla="*/ 6856730 h 6864350"/>
              <a:gd name="connsiteX4" fmla="*/ 1659890 w 6697028"/>
              <a:gd name="connsiteY4" fmla="*/ 0 h 6864350"/>
              <a:gd name="connsiteX0" fmla="*/ 1659890 w 6697028"/>
              <a:gd name="connsiteY0" fmla="*/ 0 h 6864350"/>
              <a:gd name="connsiteX1" fmla="*/ 6697028 w 6697028"/>
              <a:gd name="connsiteY1" fmla="*/ 6350 h 6864350"/>
              <a:gd name="connsiteX2" fmla="*/ 6697028 w 6697028"/>
              <a:gd name="connsiteY2" fmla="*/ 6864350 h 6864350"/>
              <a:gd name="connsiteX3" fmla="*/ 0 w 6697028"/>
              <a:gd name="connsiteY3" fmla="*/ 6856730 h 6864350"/>
              <a:gd name="connsiteX4" fmla="*/ 1659890 w 6697028"/>
              <a:gd name="connsiteY4" fmla="*/ 0 h 6864350"/>
              <a:gd name="connsiteX0" fmla="*/ 1659890 w 6697028"/>
              <a:gd name="connsiteY0" fmla="*/ 0 h 6864350"/>
              <a:gd name="connsiteX1" fmla="*/ 6697028 w 6697028"/>
              <a:gd name="connsiteY1" fmla="*/ 6350 h 6864350"/>
              <a:gd name="connsiteX2" fmla="*/ 6697028 w 6697028"/>
              <a:gd name="connsiteY2" fmla="*/ 6864350 h 6864350"/>
              <a:gd name="connsiteX3" fmla="*/ 0 w 6697028"/>
              <a:gd name="connsiteY3" fmla="*/ 6856730 h 6864350"/>
              <a:gd name="connsiteX4" fmla="*/ 1659890 w 6697028"/>
              <a:gd name="connsiteY4" fmla="*/ 0 h 6864350"/>
              <a:gd name="connsiteX0" fmla="*/ 1659890 w 6697028"/>
              <a:gd name="connsiteY0" fmla="*/ 0 h 6864350"/>
              <a:gd name="connsiteX1" fmla="*/ 6697028 w 6697028"/>
              <a:gd name="connsiteY1" fmla="*/ 6350 h 6864350"/>
              <a:gd name="connsiteX2" fmla="*/ 6697028 w 6697028"/>
              <a:gd name="connsiteY2" fmla="*/ 6864350 h 6864350"/>
              <a:gd name="connsiteX3" fmla="*/ 0 w 6697028"/>
              <a:gd name="connsiteY3" fmla="*/ 6856730 h 6864350"/>
              <a:gd name="connsiteX4" fmla="*/ 1659890 w 6697028"/>
              <a:gd name="connsiteY4" fmla="*/ 0 h 6864350"/>
              <a:gd name="connsiteX0" fmla="*/ 1659890 w 6697028"/>
              <a:gd name="connsiteY0" fmla="*/ 0 h 6864350"/>
              <a:gd name="connsiteX1" fmla="*/ 6697028 w 6697028"/>
              <a:gd name="connsiteY1" fmla="*/ 6350 h 6864350"/>
              <a:gd name="connsiteX2" fmla="*/ 6697028 w 6697028"/>
              <a:gd name="connsiteY2" fmla="*/ 6864350 h 6864350"/>
              <a:gd name="connsiteX3" fmla="*/ 0 w 6697028"/>
              <a:gd name="connsiteY3" fmla="*/ 6856730 h 6864350"/>
              <a:gd name="connsiteX4" fmla="*/ 1659890 w 6697028"/>
              <a:gd name="connsiteY4" fmla="*/ 0 h 6864350"/>
              <a:gd name="connsiteX0" fmla="*/ 1659890 w 6697028"/>
              <a:gd name="connsiteY0" fmla="*/ 0 h 6864350"/>
              <a:gd name="connsiteX1" fmla="*/ 6697028 w 6697028"/>
              <a:gd name="connsiteY1" fmla="*/ 6350 h 6864350"/>
              <a:gd name="connsiteX2" fmla="*/ 6697028 w 6697028"/>
              <a:gd name="connsiteY2" fmla="*/ 6864350 h 6864350"/>
              <a:gd name="connsiteX3" fmla="*/ 0 w 6697028"/>
              <a:gd name="connsiteY3" fmla="*/ 6856730 h 6864350"/>
              <a:gd name="connsiteX4" fmla="*/ 1659890 w 6697028"/>
              <a:gd name="connsiteY4" fmla="*/ 0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97028" h="6864350">
                <a:moveTo>
                  <a:pt x="1659890" y="0"/>
                </a:moveTo>
                <a:lnTo>
                  <a:pt x="6697028" y="6350"/>
                </a:lnTo>
                <a:lnTo>
                  <a:pt x="6697028" y="6864350"/>
                </a:lnTo>
                <a:lnTo>
                  <a:pt x="0" y="6856730"/>
                </a:lnTo>
                <a:cubicBezTo>
                  <a:pt x="539697" y="4798272"/>
                  <a:pt x="1039019" y="2667000"/>
                  <a:pt x="165989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844C29-D0E8-43CA-887A-FD94AEEBD6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946150"/>
            <a:ext cx="4714875" cy="117792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02C3D24D-3CE5-4352-8C5D-E68081B5712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0038" y="2446338"/>
            <a:ext cx="4714875" cy="24590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33CF0A02-9BA0-485E-A4EB-542C9EE66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8763" y="6227762"/>
            <a:ext cx="2743200" cy="36512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fld id="{C4C33C0F-84FE-44D4-9CC9-572DF42A98C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2D8663-9AB2-40F4-9E0D-4FA7A31055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01638" y="364650"/>
            <a:ext cx="1081088" cy="329505"/>
          </a:xfrm>
          <a:prstGeom prst="rect">
            <a:avLst/>
          </a:prstGeom>
        </p:spPr>
      </p:pic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432028F0-C337-4B4B-9F60-AD551D28DEA3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0E5D77EB-0876-4CA6-85D9-5AA765871206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416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картинка 2">
    <p:bg>
      <p:bgPr>
        <a:solidFill>
          <a:srgbClr val="F1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4">
            <a:extLst>
              <a:ext uri="{FF2B5EF4-FFF2-40B4-BE49-F238E27FC236}">
                <a16:creationId xmlns:a16="http://schemas.microsoft.com/office/drawing/2014/main" id="{35047AB7-24CD-02F2-37D1-D7A1321516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06992" y="0"/>
            <a:ext cx="5985007" cy="685800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DFCD15D1-CA5D-4F33-836C-8E949456B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946150"/>
            <a:ext cx="4714875" cy="117792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EED53432-9EFD-4713-9D40-C41F5539512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0038" y="2446338"/>
            <a:ext cx="4714875" cy="24590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64B3B189-6404-49CE-82A3-8A2E2780E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8763" y="6227762"/>
            <a:ext cx="2743200" cy="36512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fld id="{C4C33C0F-84FE-44D4-9CC9-572DF42A98C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7EED26FF-0E8C-4202-AAB7-F6149AA6D2E9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B8CB07E5-02CF-4000-A29A-8A021F4F0ABC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68AF46-92EF-4B51-9F01-8DF9BF9840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01638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37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картинка 3">
    <p:bg>
      <p:bgPr>
        <a:solidFill>
          <a:srgbClr val="F1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4">
            <a:extLst>
              <a:ext uri="{FF2B5EF4-FFF2-40B4-BE49-F238E27FC236}">
                <a16:creationId xmlns:a16="http://schemas.microsoft.com/office/drawing/2014/main" id="{35047AB7-24CD-02F2-37D1-D7A1321516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749800" cy="685800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1A96F32-87AD-412B-B5A6-68154850CE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738" y="946150"/>
            <a:ext cx="4714875" cy="117792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2B0EF7FF-0D39-4B76-AFD0-4ADF8098C3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392738" y="2446338"/>
            <a:ext cx="4714875" cy="24590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E39C573D-C58B-4626-A120-1556003E2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3290169A-33C6-4C32-AA95-5640EAED785F}"/>
              </a:ext>
            </a:extLst>
          </p:cNvPr>
          <p:cNvSpPr txBox="1">
            <a:spLocks/>
          </p:cNvSpPr>
          <p:nvPr userDrawn="1"/>
        </p:nvSpPr>
        <p:spPr>
          <a:xfrm>
            <a:off x="5392738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4AF1FAC-0A9F-493B-A4D0-566E5D000220}"/>
              </a:ext>
            </a:extLst>
          </p:cNvPr>
          <p:cNvCxnSpPr>
            <a:cxnSpLocks/>
          </p:cNvCxnSpPr>
          <p:nvPr userDrawn="1"/>
        </p:nvCxnSpPr>
        <p:spPr>
          <a:xfrm>
            <a:off x="6481763" y="6446836"/>
            <a:ext cx="4633912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8B34F9-28D1-4145-9801-882DA76257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39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скриншот">
    <p:bg>
      <p:bgPr>
        <a:solidFill>
          <a:srgbClr val="F1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12FD72-A9D3-44AC-B691-011C3037DA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198" y="862780"/>
            <a:ext cx="8095504" cy="5398019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4C0583D-5FC6-40EF-88BB-FFF1A5E88E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038" y="946150"/>
            <a:ext cx="4714875" cy="1177925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DA63C67A-B8A9-45C5-8DD1-E96BD1DD56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0038" y="2446338"/>
            <a:ext cx="4714875" cy="245903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09E21CB1-47FC-4B19-8E7B-F28153518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FFAD050D-BFEB-4956-8B8A-A6C11F368438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A97C141-0F63-4FA3-BAC4-F1B432DA5529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ADBB1B6-A59F-4987-A194-DE2634BCAE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01638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73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0" y="1779563"/>
            <a:ext cx="5715000" cy="39354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23CC48E-B238-46DE-AD31-BC1CE087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2369DAFB-A121-4350-BEC9-855F9ACE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EB193957-5F8B-4D10-BD38-0B6546B2E582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11E4A55-FE86-4E11-9DC9-1963C358D0D3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>
            <a:extLst>
              <a:ext uri="{FF2B5EF4-FFF2-40B4-BE49-F238E27FC236}">
                <a16:creationId xmlns:a16="http://schemas.microsoft.com/office/drawing/2014/main" id="{A8BBE38E-CF52-4A1F-B341-7C93C40E91B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84900" y="1779563"/>
            <a:ext cx="5715000" cy="39354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35E3F-4575-437C-847D-CAFA58336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EC46D061-C431-9144-0472-5C13EEE11D2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92100" y="1196976"/>
            <a:ext cx="5722938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D5AD1B-FC5E-229E-79A9-E297332361A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176962" y="1196976"/>
            <a:ext cx="5722938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295380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0" y="1694043"/>
            <a:ext cx="3584575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93A913A-D054-499B-A763-73D9B1F42A1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062763" y="1694043"/>
            <a:ext cx="3584575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4CB28B5D-1634-4217-A964-4D8280A036D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833426" y="1694043"/>
            <a:ext cx="3584575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BEDE2BD-8B8E-4759-B33B-B1D1890E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A339450A-AD39-471A-AD04-5FB92F75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23421187-196D-4178-B81F-675FF30168DF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BF38A8-80CA-433D-8C55-69F1A73497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36A116-F0A3-4638-AA23-7C0592DFBD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FFE26BE-0DF6-FC2B-0F8A-BB8EB376247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92100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A02112-E95C-433D-BB54-33894DCE3A3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62762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2C6D689-CD07-B621-115E-7C08DE4C5A4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33426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10732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4 бл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1" y="1694043"/>
            <a:ext cx="2675592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BEDE2BD-8B8E-4759-B33B-B1D1890E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A339450A-AD39-471A-AD04-5FB92F75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23421187-196D-4178-B81F-675FF30168DF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BF38A8-80CA-433D-8C55-69F1A73497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36A116-F0A3-4638-AA23-7C0592DFBD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FFE26BE-0DF6-FC2B-0F8A-BB8EB376247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92101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1EE357E3-919E-61A5-A141-9D875044083A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218378" y="1694043"/>
            <a:ext cx="2675592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D6CD95A-EF1E-682E-023F-417EB935B50F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218378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3" name="Объект 2">
            <a:extLst>
              <a:ext uri="{FF2B5EF4-FFF2-40B4-BE49-F238E27FC236}">
                <a16:creationId xmlns:a16="http://schemas.microsoft.com/office/drawing/2014/main" id="{1BC42F88-71FF-ECA9-8D37-F57B1DE6DC28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6144655" y="1694043"/>
            <a:ext cx="2675592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A9BCB521-4165-D252-9487-3820ABE53539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144655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FD86E9F4-80BE-BF60-1EF8-659438472DDB}"/>
              </a:ext>
            </a:extLst>
          </p:cNvPr>
          <p:cNvSpPr>
            <a:spLocks noGrp="1"/>
          </p:cNvSpPr>
          <p:nvPr>
            <p:ph idx="27" hasCustomPrompt="1"/>
          </p:nvPr>
        </p:nvSpPr>
        <p:spPr>
          <a:xfrm>
            <a:off x="9070932" y="1694043"/>
            <a:ext cx="2675592" cy="402095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8E4FC18-91A5-8415-B3F7-673A9233205A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070932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980569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6 бло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0" y="1694043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93A913A-D054-499B-A763-73D9B1F42A1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062763" y="1694043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4CB28B5D-1634-4217-A964-4D8280A036D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833426" y="1694043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BEDE2BD-8B8E-4759-B33B-B1D1890E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A339450A-AD39-471A-AD04-5FB92F75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23421187-196D-4178-B81F-675FF30168DF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BF38A8-80CA-433D-8C55-69F1A73497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36A116-F0A3-4638-AA23-7C0592DFBD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FFE26BE-0DF6-FC2B-0F8A-BB8EB376247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92100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A02112-E95C-433D-BB54-33894DCE3A3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62762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2C6D689-CD07-B621-115E-7C08DE4C5A4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33426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2BFC2FAA-ECE6-6B2C-5CEE-B33D966E3A8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292100" y="4055874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B5191722-EDD5-1BC1-CC07-62E2E263C51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062763" y="4055874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DC6D4DD4-85E8-3E71-173B-7E3EFC5EC1D9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7833426" y="4055874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856D6367-4EF2-BEC9-44B4-F26A56438AF5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292100" y="3558807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88D975D3-8E86-1F91-BBF9-9E9DD1B5B3D0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062762" y="3558807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ABA0D6EE-3158-6F3F-BDB8-F6FFF6C9FBEC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7833426" y="3558807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775007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8 блок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1" y="1694043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BEDE2BD-8B8E-4759-B33B-B1D1890E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A339450A-AD39-471A-AD04-5FB92F75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23421187-196D-4178-B81F-675FF30168DF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BF38A8-80CA-433D-8C55-69F1A73497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36A116-F0A3-4638-AA23-7C0592DFBD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FFE26BE-0DF6-FC2B-0F8A-BB8EB376247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92101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DD6CD95A-EF1E-682E-023F-417EB935B50F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3218378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4" name="Объект 2">
            <a:extLst>
              <a:ext uri="{FF2B5EF4-FFF2-40B4-BE49-F238E27FC236}">
                <a16:creationId xmlns:a16="http://schemas.microsoft.com/office/drawing/2014/main" id="{A9BCB521-4165-D252-9487-3820ABE53539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6144655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88E4FC18-91A5-8415-B3F7-673A9233205A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9070932" y="1196976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9453D09-C6DC-48C5-9611-75B7295808FA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292101" y="3620869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814DF823-280D-26F0-51EF-CE3E7724C409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3218378" y="3620869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D69F22A-6067-5EF1-2F82-646E30F02B85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6144655" y="3620869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DA7E5114-6241-C74E-A3EF-4EB15DDBA875}"/>
              </a:ext>
            </a:extLst>
          </p:cNvPr>
          <p:cNvSpPr>
            <a:spLocks noGrp="1"/>
          </p:cNvSpPr>
          <p:nvPr>
            <p:ph idx="36" hasCustomPrompt="1"/>
          </p:nvPr>
        </p:nvSpPr>
        <p:spPr>
          <a:xfrm>
            <a:off x="9070932" y="3620869"/>
            <a:ext cx="2675592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BE617B5-E0CC-1C95-4BBB-D0991518D843}"/>
              </a:ext>
            </a:extLst>
          </p:cNvPr>
          <p:cNvSpPr>
            <a:spLocks noGrp="1"/>
          </p:cNvSpPr>
          <p:nvPr>
            <p:ph idx="37" hasCustomPrompt="1"/>
          </p:nvPr>
        </p:nvSpPr>
        <p:spPr>
          <a:xfrm>
            <a:off x="3218378" y="1694043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id="{E8B1AEC1-4911-DABA-4A85-A71B0B9A82EB}"/>
              </a:ext>
            </a:extLst>
          </p:cNvPr>
          <p:cNvSpPr>
            <a:spLocks noGrp="1"/>
          </p:cNvSpPr>
          <p:nvPr>
            <p:ph idx="38" hasCustomPrompt="1"/>
          </p:nvPr>
        </p:nvSpPr>
        <p:spPr>
          <a:xfrm>
            <a:off x="6144655" y="1694043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29C90197-9FB2-4A33-0AD3-BD53F6250BA1}"/>
              </a:ext>
            </a:extLst>
          </p:cNvPr>
          <p:cNvSpPr>
            <a:spLocks noGrp="1"/>
          </p:cNvSpPr>
          <p:nvPr>
            <p:ph idx="39" hasCustomPrompt="1"/>
          </p:nvPr>
        </p:nvSpPr>
        <p:spPr>
          <a:xfrm>
            <a:off x="9070932" y="1694043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ECB4F776-279D-D894-4547-AAFDF9DB36D9}"/>
              </a:ext>
            </a:extLst>
          </p:cNvPr>
          <p:cNvSpPr>
            <a:spLocks noGrp="1"/>
          </p:cNvSpPr>
          <p:nvPr>
            <p:ph idx="40" hasCustomPrompt="1"/>
          </p:nvPr>
        </p:nvSpPr>
        <p:spPr>
          <a:xfrm>
            <a:off x="292101" y="4117936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D8154DCD-8459-A234-8581-922CC08155FE}"/>
              </a:ext>
            </a:extLst>
          </p:cNvPr>
          <p:cNvSpPr>
            <a:spLocks noGrp="1"/>
          </p:cNvSpPr>
          <p:nvPr>
            <p:ph idx="41" hasCustomPrompt="1"/>
          </p:nvPr>
        </p:nvSpPr>
        <p:spPr>
          <a:xfrm>
            <a:off x="3218378" y="4117936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10DED2E5-650D-1DAF-2227-33F6518F63E7}"/>
              </a:ext>
            </a:extLst>
          </p:cNvPr>
          <p:cNvSpPr>
            <a:spLocks noGrp="1"/>
          </p:cNvSpPr>
          <p:nvPr>
            <p:ph idx="42" hasCustomPrompt="1"/>
          </p:nvPr>
        </p:nvSpPr>
        <p:spPr>
          <a:xfrm>
            <a:off x="6144655" y="4117936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4717ECCF-6218-A93D-9EEA-1640EA3E0CF2}"/>
              </a:ext>
            </a:extLst>
          </p:cNvPr>
          <p:cNvSpPr>
            <a:spLocks noGrp="1"/>
          </p:cNvSpPr>
          <p:nvPr>
            <p:ph idx="43" hasCustomPrompt="1"/>
          </p:nvPr>
        </p:nvSpPr>
        <p:spPr>
          <a:xfrm>
            <a:off x="9070932" y="4117936"/>
            <a:ext cx="2675592" cy="168220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152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2 блока + карти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0" y="1779564"/>
            <a:ext cx="5715000" cy="15826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023CC48E-B238-46DE-AD31-BC1CE087F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2369DAFB-A121-4350-BEC9-855F9ACE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EB193957-5F8B-4D10-BD38-0B6546B2E582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611E4A55-FE86-4E11-9DC9-1963C358D0D3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бъект 2">
            <a:extLst>
              <a:ext uri="{FF2B5EF4-FFF2-40B4-BE49-F238E27FC236}">
                <a16:creationId xmlns:a16="http://schemas.microsoft.com/office/drawing/2014/main" id="{A8BBE38E-CF52-4A1F-B341-7C93C40E91B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84900" y="1779564"/>
            <a:ext cx="5715000" cy="15826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35E3F-4575-437C-847D-CAFA583360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EC46D061-C431-9144-0472-5C13EEE11D2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292100" y="1196976"/>
            <a:ext cx="5722938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D5AD1B-FC5E-229E-79A9-E297332361A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6176962" y="1196976"/>
            <a:ext cx="5722938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Рисунок 4">
            <a:extLst>
              <a:ext uri="{FF2B5EF4-FFF2-40B4-BE49-F238E27FC236}">
                <a16:creationId xmlns:a16="http://schemas.microsoft.com/office/drawing/2014/main" id="{E5F4C1B4-8C8F-DC52-A3BA-600A32D19FF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5760" y="3558807"/>
            <a:ext cx="5584874" cy="217927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DD4CF15B-35BF-EAB3-4284-6881D5D1307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41366" y="3558807"/>
            <a:ext cx="5584874" cy="217927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875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блока + карти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ъект 2">
            <a:extLst>
              <a:ext uri="{FF2B5EF4-FFF2-40B4-BE49-F238E27FC236}">
                <a16:creationId xmlns:a16="http://schemas.microsoft.com/office/drawing/2014/main" id="{362BA996-A519-4B3A-A16F-2CD3521DFA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292100" y="1694043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793A913A-D054-499B-A763-73D9B1F42A1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4062763" y="1694043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4CB28B5D-1634-4217-A964-4D8280A036D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833426" y="1694043"/>
            <a:ext cx="3584575" cy="168220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7BEDE2BD-8B8E-4759-B33B-B1D1890E5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A339450A-AD39-471A-AD04-5FB92F756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23421187-196D-4178-B81F-675FF30168DF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1BF38A8-80CA-433D-8C55-69F1A73497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636A116-F0A3-4638-AA23-7C0592DFBD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  <p:sp>
        <p:nvSpPr>
          <p:cNvPr id="2" name="Объект 2">
            <a:extLst>
              <a:ext uri="{FF2B5EF4-FFF2-40B4-BE49-F238E27FC236}">
                <a16:creationId xmlns:a16="http://schemas.microsoft.com/office/drawing/2014/main" id="{9FFE26BE-0DF6-FC2B-0F8A-BB8EB3762473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292100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A02112-E95C-433D-BB54-33894DCE3A31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4062762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2C6D689-CD07-B621-115E-7C08DE4C5A4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7833426" y="1196976"/>
            <a:ext cx="3584575" cy="4970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9" name="Рисунок 4">
            <a:extLst>
              <a:ext uri="{FF2B5EF4-FFF2-40B4-BE49-F238E27FC236}">
                <a16:creationId xmlns:a16="http://schemas.microsoft.com/office/drawing/2014/main" id="{F13A603E-1551-8FFB-49BC-F7383A93FCB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5760" y="3558807"/>
            <a:ext cx="3446585" cy="217927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0" name="Рисунок 4">
            <a:extLst>
              <a:ext uri="{FF2B5EF4-FFF2-40B4-BE49-F238E27FC236}">
                <a16:creationId xmlns:a16="http://schemas.microsoft.com/office/drawing/2014/main" id="{AE7B51FF-BB50-2202-7514-70986DFEDFC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31756" y="3558807"/>
            <a:ext cx="3446585" cy="217927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1" name="Рисунок 4">
            <a:extLst>
              <a:ext uri="{FF2B5EF4-FFF2-40B4-BE49-F238E27FC236}">
                <a16:creationId xmlns:a16="http://schemas.microsoft.com/office/drawing/2014/main" id="{16E66A6E-D028-8F74-B1E2-0B51778127D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902420" y="3558807"/>
            <a:ext cx="3446585" cy="2179270"/>
          </a:xfrm>
          <a:prstGeom prst="roundRect">
            <a:avLst>
              <a:gd name="adj" fmla="val 0"/>
            </a:avLst>
          </a:prstGeom>
          <a:solidFill>
            <a:schemeClr val="tx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accent6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203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AC292F1-429A-E50E-82F8-0202CB37F1B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0038" y="2028826"/>
            <a:ext cx="4033838" cy="398144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r>
              <a:rPr lang="ru-RU" sz="1200" dirty="0"/>
              <a:t>Помогает уменьшить доступные точки вторжения, снижая риск атак и угроз безопасности.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6E0425D-3E51-21F5-24C0-F723E56417F6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00038" y="1196976"/>
            <a:ext cx="4033838" cy="8318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4529538-5026-4591-B0EA-EF391B109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17626BD9-D00D-4C62-B9B8-C1C006D48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id="{4A3C6854-6DE6-4B6C-8779-1C58557389B2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152A5C3B-A85C-4F78-848A-C912FD07F3D9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3CA399-7864-4D85-8A5D-E71707850E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98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8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187">
          <p15:clr>
            <a:srgbClr val="FBAE40"/>
          </p15:clr>
        </p15:guide>
        <p15:guide id="4" orient="horz" pos="4110">
          <p15:clr>
            <a:srgbClr val="FBAE40"/>
          </p15:clr>
        </p15:guide>
        <p15:guide id="5" pos="3840">
          <p15:clr>
            <a:srgbClr val="FBAE40"/>
          </p15:clr>
        </p15:guide>
        <p15:guide id="6" pos="483">
          <p15:clr>
            <a:srgbClr val="FBAE40"/>
          </p15:clr>
        </p15:guide>
        <p15:guide id="7" pos="7197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блока + заголовки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DBBA34-F840-AB6D-67E0-7751C30EC7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0039" y="1419228"/>
            <a:ext cx="3754376" cy="4518585"/>
          </a:xfrm>
          <a:prstGeom prst="roundRect">
            <a:avLst>
              <a:gd name="adj" fmla="val 608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lIns="216000" tIns="864000" rIns="216000" bIns="216000" anchor="b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EAA29D28-9D82-388A-237D-D5116D9A10C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7770" y="1594518"/>
            <a:ext cx="3383912" cy="503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144000" tIns="144000" rIns="144000" bIns="144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accent2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5D3F119-F2DC-5F9F-323D-8FACD97C6C5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18812" y="1419228"/>
            <a:ext cx="3754376" cy="4518585"/>
          </a:xfrm>
          <a:prstGeom prst="roundRect">
            <a:avLst>
              <a:gd name="adj" fmla="val 608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lIns="216000" tIns="864000" rIns="216000" bIns="216000" anchor="b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D71E91B2-6642-BE25-D22F-7F66027ABF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37585" y="1419228"/>
            <a:ext cx="3754376" cy="4518585"/>
          </a:xfrm>
          <a:prstGeom prst="roundRect">
            <a:avLst>
              <a:gd name="adj" fmla="val 608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lIns="216000" tIns="864000" rIns="216000" bIns="216000" anchor="b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CD812789-5479-D56D-56CF-8C764FEDC9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06543" y="1594518"/>
            <a:ext cx="3383912" cy="503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144000" tIns="144000" rIns="144000" bIns="144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accent2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B7A77FCA-83D3-FDF9-9241-39F347AA47D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25316" y="1594518"/>
            <a:ext cx="3383912" cy="503040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lIns="144000" tIns="144000" rIns="144000" bIns="144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accent2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7CE78B8-B91E-445E-A2D1-DF75DC33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9172158F-690A-4320-B73E-0C50F51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id="{6C365E7F-1C5C-4FDB-BB32-29588257C96E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293961-EF7F-4550-BC0C-B9F6E1D82339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39D80E6-9839-41BF-B72B-77DD5B54CF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820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3 блока + заголовки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1DBBA34-F840-AB6D-67E0-7751C30EC7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00039" y="1419228"/>
            <a:ext cx="3754376" cy="4518585"/>
          </a:xfrm>
          <a:prstGeom prst="roundRect">
            <a:avLst>
              <a:gd name="adj" fmla="val 6087"/>
            </a:avLst>
          </a:prstGeom>
          <a:solidFill>
            <a:schemeClr val="bg1"/>
          </a:solidFill>
          <a:ln>
            <a:noFill/>
          </a:ln>
        </p:spPr>
        <p:txBody>
          <a:bodyPr lIns="216000" tIns="864000" rIns="216000" bIns="216000" anchor="b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EAA29D28-9D82-388A-237D-D5116D9A10C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7770" y="1594518"/>
            <a:ext cx="3383912" cy="5030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lIns="144000" tIns="144000" rIns="144000" bIns="144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5D3F119-F2DC-5F9F-323D-8FACD97C6C5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18812" y="1419228"/>
            <a:ext cx="3754376" cy="4518585"/>
          </a:xfrm>
          <a:prstGeom prst="roundRect">
            <a:avLst>
              <a:gd name="adj" fmla="val 6087"/>
            </a:avLst>
          </a:prstGeom>
          <a:solidFill>
            <a:schemeClr val="bg1"/>
          </a:solidFill>
          <a:ln>
            <a:noFill/>
          </a:ln>
        </p:spPr>
        <p:txBody>
          <a:bodyPr lIns="216000" tIns="864000" rIns="216000" bIns="216000" anchor="b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D71E91B2-6642-BE25-D22F-7F66027ABF4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137585" y="1419228"/>
            <a:ext cx="3754376" cy="4518585"/>
          </a:xfrm>
          <a:prstGeom prst="roundRect">
            <a:avLst>
              <a:gd name="adj" fmla="val 6087"/>
            </a:avLst>
          </a:prstGeom>
          <a:solidFill>
            <a:schemeClr val="bg1"/>
          </a:solidFill>
          <a:ln>
            <a:noFill/>
          </a:ln>
        </p:spPr>
        <p:txBody>
          <a:bodyPr lIns="216000" tIns="864000" rIns="216000" bIns="216000" anchor="b">
            <a:normAutofit/>
          </a:bodyPr>
          <a:lstStyle>
            <a:lvl1pPr marL="0" indent="0">
              <a:lnSpc>
                <a:spcPct val="100000"/>
              </a:lnSpc>
              <a:buNone/>
              <a:defRPr sz="12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CD812789-5479-D56D-56CF-8C764FEDC96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06543" y="1594518"/>
            <a:ext cx="3383912" cy="5030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lIns="144000" tIns="144000" rIns="144000" bIns="144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B7A77FCA-83D3-FDF9-9241-39F347AA47D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325316" y="1594518"/>
            <a:ext cx="3383912" cy="50304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lIns="144000" tIns="144000" rIns="144000" bIns="144000" anchor="ctr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17CE78B8-B91E-445E-A2D1-DF75DC33D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7" name="Номер слайда 5">
            <a:extLst>
              <a:ext uri="{FF2B5EF4-FFF2-40B4-BE49-F238E27FC236}">
                <a16:creationId xmlns:a16="http://schemas.microsoft.com/office/drawing/2014/main" id="{9172158F-690A-4320-B73E-0C50F51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омер слайда 5">
            <a:extLst>
              <a:ext uri="{FF2B5EF4-FFF2-40B4-BE49-F238E27FC236}">
                <a16:creationId xmlns:a16="http://schemas.microsoft.com/office/drawing/2014/main" id="{6C365E7F-1C5C-4FDB-BB32-29588257C96E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55293961-EF7F-4550-BC0C-B9F6E1D82339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80070B8-4285-4CE3-9EBA-02E7089B06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08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">
    <p:bg>
      <p:bgPr>
        <a:solidFill>
          <a:srgbClr val="F1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128C17-E943-42FB-8A95-7F6710983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963CF5C5-1B0D-4B5F-AFDC-3895A9C75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7757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F34E9F6-D02D-49D8-B3A4-A04F0AA61868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ASTRA LINUX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56CAC32-EE9C-4136-94E2-0B8E329BDF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rgbClr val="97A6CA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68F923-363C-4E45-8EF6-3DD1211B2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61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">
    <p:bg>
      <p:bgPr>
        <a:solidFill>
          <a:srgbClr val="F1F3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247999-C6EC-ECE8-33A7-D24D619C48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3"/>
            <a:ext cx="12192000" cy="6855873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128C17-E943-42FB-8A95-7F6710983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963CF5C5-1B0D-4B5F-AFDC-3895A9C75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775700" cy="654426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F34E9F6-D02D-49D8-B3A4-A04F0AA61868}"/>
              </a:ext>
            </a:extLst>
          </p:cNvPr>
          <p:cNvSpPr txBox="1">
            <a:spLocks/>
          </p:cNvSpPr>
          <p:nvPr userDrawn="1"/>
        </p:nvSpPr>
        <p:spPr>
          <a:xfrm>
            <a:off x="292100" y="6264274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05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accent2"/>
                </a:solidFill>
              </a:rPr>
              <a:t>ASTRA LINUX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56CAC32-EE9C-4136-94E2-0B8E329BDF9E}"/>
              </a:ext>
            </a:extLst>
          </p:cNvPr>
          <p:cNvCxnSpPr/>
          <p:nvPr userDrawn="1"/>
        </p:nvCxnSpPr>
        <p:spPr>
          <a:xfrm>
            <a:off x="1381125" y="6446836"/>
            <a:ext cx="9734550" cy="0"/>
          </a:xfrm>
          <a:prstGeom prst="line">
            <a:avLst/>
          </a:prstGeom>
          <a:ln>
            <a:solidFill>
              <a:schemeClr val="accent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68F923-363C-4E45-8EF6-3DD1211B2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29912" y="364650"/>
            <a:ext cx="1081088" cy="3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244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ающи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C06590-6EBB-40A7-8A29-537AA027B7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DD0B25-7AB3-4CC6-AD19-8C05EA669E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4753" y="463429"/>
            <a:ext cx="2945826" cy="89785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D28350-3E29-4E4C-8ABB-B7C11CFDA95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421" y="2727647"/>
            <a:ext cx="9599549" cy="220756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72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Спасибо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за внимание!</a:t>
            </a:r>
            <a:endParaRPr lang="ru-RU" dirty="0"/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C24299C4-1E91-4DEC-ADEA-326FFAB44C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814" y="5201914"/>
            <a:ext cx="4430712" cy="9525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68678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вершающий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E5FF5D-9000-493A-BCF0-3C9612F64C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79"/>
            <a:ext cx="12191999" cy="68572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F5EDE7-1D2E-42AF-9F89-330B0C4D61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4753" y="463429"/>
            <a:ext cx="2945826" cy="89785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F9CAB48-1033-417A-9012-867DAD1644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1421" y="2727647"/>
            <a:ext cx="9599549" cy="2207568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7200">
                <a:solidFill>
                  <a:schemeClr val="tx1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r>
              <a:rPr lang="ru-RU" dirty="0">
                <a:effectLst/>
              </a:rPr>
              <a:t>Спасибо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за внимание!</a:t>
            </a:r>
            <a:endParaRPr lang="ru-RU" dirty="0"/>
          </a:p>
        </p:txBody>
      </p:sp>
      <p:sp>
        <p:nvSpPr>
          <p:cNvPr id="10" name="Текст 15">
            <a:extLst>
              <a:ext uri="{FF2B5EF4-FFF2-40B4-BE49-F238E27FC236}">
                <a16:creationId xmlns:a16="http://schemas.microsoft.com/office/drawing/2014/main" id="{5D86AD07-303B-496C-9993-C51FE0CF09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1814" y="5201914"/>
            <a:ext cx="4735512" cy="9525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1206632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6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337C98-3DEF-49CE-9B2D-E3308D563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0" y="365125"/>
            <a:ext cx="11607800" cy="727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FE6DA4-D3BA-4629-ABF9-C39813663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100" y="1193800"/>
            <a:ext cx="11607800" cy="4983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58BE39-C19C-4567-A92C-AF95A446C0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1778" y="6432550"/>
            <a:ext cx="30281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11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76" r:id="rId2"/>
    <p:sldLayoutId id="2147483760" r:id="rId3"/>
    <p:sldLayoutId id="2147483784" r:id="rId4"/>
    <p:sldLayoutId id="2147483770" r:id="rId5"/>
    <p:sldLayoutId id="2147483759" r:id="rId6"/>
    <p:sldLayoutId id="2147483763" r:id="rId7"/>
    <p:sldLayoutId id="2147483765" r:id="rId8"/>
    <p:sldLayoutId id="2147483764" r:id="rId9"/>
    <p:sldLayoutId id="2147483772" r:id="rId10"/>
    <p:sldLayoutId id="2147483774" r:id="rId11"/>
    <p:sldLayoutId id="2147483777" r:id="rId12"/>
    <p:sldLayoutId id="2147483779" r:id="rId13"/>
    <p:sldLayoutId id="2147483778" r:id="rId14"/>
    <p:sldLayoutId id="2147483781" r:id="rId15"/>
    <p:sldLayoutId id="2147483780" r:id="rId16"/>
    <p:sldLayoutId id="2147483773" r:id="rId17"/>
    <p:sldLayoutId id="2147483771" r:id="rId18"/>
    <p:sldLayoutId id="2147483775" r:id="rId19"/>
    <p:sldLayoutId id="2147483712" r:id="rId20"/>
    <p:sldLayoutId id="2147483782" r:id="rId21"/>
    <p:sldLayoutId id="2147483768" r:id="rId22"/>
    <p:sldLayoutId id="2147483769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3B3B3B"/>
          </a:solidFill>
          <a:latin typeface="PT Astra Fact" panose="020B0503040504020204" pitchFamily="34" charset="-52"/>
          <a:ea typeface="PT Astra Fact" panose="020B0503040504020204" pitchFamily="34" charset="-5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rgbClr val="3B3B3B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3B3B3B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rgbClr val="3B3B3B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rgbClr val="3B3B3B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rgbClr val="3B3B3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7491" userDrawn="1">
          <p15:clr>
            <a:srgbClr val="F26B43"/>
          </p15:clr>
        </p15:guide>
        <p15:guide id="3" orient="horz" pos="754" userDrawn="1">
          <p15:clr>
            <a:srgbClr val="F26B43"/>
          </p15:clr>
        </p15:guide>
        <p15:guide id="4" orient="horz" pos="11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BFDCF2E-F520-40C0-957A-99DDFF293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421" y="3164533"/>
            <a:ext cx="9599549" cy="2207568"/>
          </a:xfrm>
        </p:spPr>
        <p:txBody>
          <a:bodyPr>
            <a:noAutofit/>
          </a:bodyPr>
          <a:lstStyle/>
          <a:p>
            <a:r>
              <a:rPr lang="ru-RU" dirty="0"/>
              <a:t>Название презентации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03A7DCC-46E1-4204-A2EC-0746F7D90A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813" y="5638800"/>
            <a:ext cx="7824787" cy="609600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448603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BFDCF2E-F520-40C0-957A-99DDFF293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421" y="3164533"/>
            <a:ext cx="9599549" cy="2207568"/>
          </a:xfrm>
        </p:spPr>
        <p:txBody>
          <a:bodyPr>
            <a:noAutofit/>
          </a:bodyPr>
          <a:lstStyle/>
          <a:p>
            <a:r>
              <a:rPr lang="ru-RU" dirty="0"/>
              <a:t>Название презентации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03A7DCC-46E1-4204-A2EC-0746F7D90A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813" y="5638800"/>
            <a:ext cx="7824787" cy="609600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831585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CD03441-0577-138F-FE9B-C5C5B281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>
              <a:solidFill>
                <a:srgbClr val="1F3657"/>
              </a:solidFill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A3B9F822-8668-420D-B038-3F4C9A031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101" name="Номер слайда 5">
            <a:extLst>
              <a:ext uri="{FF2B5EF4-FFF2-40B4-BE49-F238E27FC236}">
                <a16:creationId xmlns:a16="http://schemas.microsoft.com/office/drawing/2014/main" id="{CB6187F3-29AD-4842-9368-578FBE9E6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D2554D2-3996-4FD2-9A21-E3386EFB5A0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05" t="-3642" r="11987" b="3642"/>
          <a:stretch/>
        </p:blipFill>
        <p:spPr>
          <a:xfrm>
            <a:off x="5494972" y="-6350"/>
            <a:ext cx="6697028" cy="6864350"/>
          </a:xfr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575477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CD03441-0577-138F-FE9B-C5C5B2812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>
              <a:solidFill>
                <a:srgbClr val="1F3657"/>
              </a:solidFill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A3B9F822-8668-420D-B038-3F4C9A031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101" name="Номер слайда 5">
            <a:extLst>
              <a:ext uri="{FF2B5EF4-FFF2-40B4-BE49-F238E27FC236}">
                <a16:creationId xmlns:a16="http://schemas.microsoft.com/office/drawing/2014/main" id="{CB6187F3-29AD-4842-9368-578FBE9E6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F3017221-BE0D-4187-BE57-F078F2079C5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9868A6-601F-426A-93A5-F4148179ED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68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38F05E5-BB72-4CDA-9218-D9D30DE1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4D287CD-A0F0-4594-B2DA-D2666095E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44DD24-EC48-4BAA-AF61-12B56DE8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C0F-84FE-44D4-9CC9-572DF42A98C6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2B243C1-B887-4218-BAC3-8C49FD9F04E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44" r="38136"/>
          <a:stretch/>
        </p:blipFill>
        <p:spPr>
          <a:xfrm>
            <a:off x="6206992" y="0"/>
            <a:ext cx="5985007" cy="6858000"/>
          </a:xfrm>
        </p:spPr>
      </p:pic>
    </p:spTree>
    <p:extLst>
      <p:ext uri="{BB962C8B-B14F-4D97-AF65-F5344CB8AC3E}">
        <p14:creationId xmlns:p14="http://schemas.microsoft.com/office/powerpoint/2010/main" val="1804575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C4654-C4B2-88B2-785B-78383A884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4BAFFF1-626E-8BF6-BC92-4BA976812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4D9584D-3711-43C2-DC6E-AF9411058F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8BBC004-6B1F-5A4B-95ED-C5B5BDE24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C0F-84FE-44D4-9CC9-572DF42A98C6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A01405-16EE-24EB-B4CD-7677E559514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0" r="28380"/>
          <a:stretch>
            <a:fillRect/>
          </a:stretch>
        </p:blipFill>
        <p:spPr>
          <a:xfrm>
            <a:off x="6206992" y="0"/>
            <a:ext cx="5985007" cy="6858000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99629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38F05E5-BB72-4CDA-9218-D9D30DE1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4D287CD-A0F0-4594-B2DA-D2666095E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44DD24-EC48-4BAA-AF61-12B56DE8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C0F-84FE-44D4-9CC9-572DF42A98C6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3" name="Рисунок 12">
            <a:extLst>
              <a:ext uri="{FF2B5EF4-FFF2-40B4-BE49-F238E27FC236}">
                <a16:creationId xmlns:a16="http://schemas.microsoft.com/office/drawing/2014/main" id="{DFB669AF-4520-4BC9-BCFD-CF08D850B6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9194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845A2-8056-1598-C98F-6B1FCD4A9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3448656-DA6C-BF45-68B5-2ED9DF197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6D96BEE-9C51-A192-0E5C-AC3A1521AA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F68FB2-0B51-7766-43B8-B0D9BB8B2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C0F-84FE-44D4-9CC9-572DF42A98C6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83CFD7-EE2A-4995-0DD5-CCF8B3DE8B5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2" r="13086"/>
          <a:stretch>
            <a:fillRect/>
          </a:stretch>
        </p:blipFill>
        <p:spPr>
          <a:xfrm>
            <a:off x="0" y="0"/>
            <a:ext cx="4749800" cy="6858000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706275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38F05E5-BB72-4CDA-9218-D9D30DE1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4D287CD-A0F0-4594-B2DA-D2666095E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44DD24-EC48-4BAA-AF61-12B56DE8D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3C0F-84FE-44D4-9CC9-572DF42A98C6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3A77B3-49F3-4DB9-8BF7-FAC0332186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14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42F8144-CE5E-4ABF-8120-C18F24517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0A48834-CACC-45C3-B0A4-456126EB0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6C5C020-2794-4296-B7D4-9EE78934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9" name="Объект 5">
            <a:extLst>
              <a:ext uri="{FF2B5EF4-FFF2-40B4-BE49-F238E27FC236}">
                <a16:creationId xmlns:a16="http://schemas.microsoft.com/office/drawing/2014/main" id="{96DB4EC9-AA19-42D1-809D-B2F86BB99735}"/>
              </a:ext>
            </a:extLst>
          </p:cNvPr>
          <p:cNvSpPr txBox="1">
            <a:spLocks/>
          </p:cNvSpPr>
          <p:nvPr/>
        </p:nvSpPr>
        <p:spPr>
          <a:xfrm>
            <a:off x="7591959" y="3014971"/>
            <a:ext cx="2051081" cy="514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EFEFEF">
                    <a:lumMod val="50000"/>
                  </a:srgbClr>
                </a:solidFill>
                <a:effectLst/>
                <a:uLnTx/>
                <a:uFillTx/>
                <a:latin typeface="PT Astra Fact"/>
                <a:ea typeface="+mn-ea"/>
                <a:cs typeface="+mn-cs"/>
              </a:rPr>
              <a:t>Место для скриншотов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EFEFEF">
                  <a:lumMod val="50000"/>
                </a:srgbClr>
              </a:solidFill>
              <a:effectLst/>
              <a:uLnTx/>
              <a:uFillTx/>
              <a:latin typeface="PT Astra Fac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8842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88B6194-01A5-4B02-A049-C46169077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856" y="4282189"/>
            <a:ext cx="7860916" cy="1995961"/>
          </a:xfrm>
        </p:spPr>
        <p:txBody>
          <a:bodyPr/>
          <a:lstStyle/>
          <a:p>
            <a:r>
              <a:rPr lang="ru-RU" dirty="0"/>
              <a:t>Перебивочный слайд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3CC9C554-1E63-ACD4-5F01-1EF7044D6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/>
          <a:p>
            <a:fld id="{F3017221-BE0D-4187-BE57-F078F2079C5E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658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83870C18-A0EC-4EED-98C7-E6C78E3BDD2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292100" y="1779563"/>
            <a:ext cx="5715000" cy="3935435"/>
          </a:xfrm>
        </p:spPr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/>
              <a:t>Разнообразный и богатый опыт говорит нам, </a:t>
            </a:r>
            <a:br>
              <a:rPr lang="ru-RU" dirty="0"/>
            </a:br>
            <a:r>
              <a:rPr lang="ru-RU" dirty="0"/>
              <a:t>что выбранный нами инновационный путь, а также свежий взгляд </a:t>
            </a:r>
            <a:br>
              <a:rPr lang="ru-RU" dirty="0"/>
            </a:br>
            <a:r>
              <a:rPr lang="ru-RU" dirty="0"/>
              <a:t>на привычные вещи — безусловно открывает новые горизонты </a:t>
            </a:r>
            <a:br>
              <a:rPr lang="ru-RU" dirty="0"/>
            </a:br>
            <a:r>
              <a:rPr lang="ru-RU" dirty="0"/>
              <a:t>для поставленных обществом задач.</a:t>
            </a:r>
          </a:p>
          <a:p>
            <a:r>
              <a:rPr lang="ru-RU" dirty="0"/>
              <a:t>Разнообразный и богатый опыт говорит нам, что выбранный </a:t>
            </a:r>
            <a:br>
              <a:rPr lang="ru-RU" dirty="0"/>
            </a:br>
            <a:r>
              <a:rPr lang="ru-RU" dirty="0"/>
              <a:t>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</a:t>
            </a:r>
            <a:br>
              <a:rPr lang="ru-RU" dirty="0"/>
            </a:br>
            <a:r>
              <a:rPr lang="ru-RU" dirty="0"/>
              <a:t>для поставленных обществом задач.</a:t>
            </a:r>
          </a:p>
          <a:p>
            <a:endParaRPr lang="en-US" dirty="0"/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endParaRPr lang="en-US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A5DD140-08E9-4E99-9C4F-6F00E5F1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A2F098-FF4B-44B9-A0E9-F01F7028B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/>
          <a:p>
            <a:fld id="{F3017221-BE0D-4187-BE57-F078F2079C5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3983AD5-8921-4423-ACA4-EA18307FA0C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84900" y="1779563"/>
            <a:ext cx="5715000" cy="3935435"/>
          </a:xfrm>
        </p:spPr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/>
              <a:t>Разнообразный и богатый опыт говорит нам, </a:t>
            </a:r>
            <a:br>
              <a:rPr lang="ru-RU" dirty="0"/>
            </a:br>
            <a:r>
              <a:rPr lang="ru-RU" dirty="0"/>
              <a:t>что выбранный нами инновационный путь, а также свежий взгляд </a:t>
            </a:r>
            <a:br>
              <a:rPr lang="ru-RU" dirty="0"/>
            </a:br>
            <a:r>
              <a:rPr lang="ru-RU" dirty="0"/>
              <a:t>на привычные вещи — безусловно открывает новые горизонты </a:t>
            </a:r>
            <a:br>
              <a:rPr lang="ru-RU" dirty="0"/>
            </a:br>
            <a:r>
              <a:rPr lang="ru-RU" dirty="0"/>
              <a:t>для поставленных обществом задач.</a:t>
            </a:r>
          </a:p>
          <a:p>
            <a:r>
              <a:rPr lang="ru-RU" dirty="0"/>
              <a:t>Разнообразный и богатый опыт говорит нам, что выбранный </a:t>
            </a:r>
            <a:br>
              <a:rPr lang="ru-RU" dirty="0"/>
            </a:br>
            <a:r>
              <a:rPr lang="ru-RU" dirty="0"/>
              <a:t>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</a:t>
            </a:r>
            <a:br>
              <a:rPr lang="ru-RU" dirty="0"/>
            </a:br>
            <a:r>
              <a:rPr lang="ru-RU" dirty="0"/>
              <a:t>для поставленных обществом задач.</a:t>
            </a:r>
            <a:br>
              <a:rPr lang="ru-RU" dirty="0"/>
            </a:br>
            <a:endParaRPr lang="ru-RU" dirty="0"/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9399C3F2-96BA-6557-3E64-9E208D9FA320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4057261C-EC1D-35EF-D54D-B76BA5225B0E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802076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A8BCE183-CE2E-52EB-D441-697E613DE3C6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для поставленных обществом задач.</a:t>
            </a:r>
          </a:p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7A1BCF2-BB4E-B070-CE3E-2180ABA7EBC0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для поставленных обществом задач.</a:t>
            </a:r>
          </a:p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A85E5598-530C-1C4D-22FB-4EC3251C11B0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для поставленных обществом задач.</a:t>
            </a:r>
          </a:p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</a:t>
            </a:r>
            <a:br>
              <a:rPr lang="en-US" dirty="0"/>
            </a:br>
            <a:r>
              <a:rPr lang="ru-RU" dirty="0"/>
              <a:t>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A1FC74E-EC3E-4895-974E-281C1D5A0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90E08D-5493-4350-A1A2-35D6C966D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/>
          <a:p>
            <a:fld id="{F3017221-BE0D-4187-BE57-F078F2079C5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CB2C6A47-EBBC-C4B4-B535-9247FD6F8FC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64B52A4E-6C74-0AD1-F714-53D89D063993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72DE2864-0AD0-1CCF-C24E-87F86D37FD8E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13812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10">
            <a:extLst>
              <a:ext uri="{FF2B5EF4-FFF2-40B4-BE49-F238E27FC236}">
                <a16:creationId xmlns:a16="http://schemas.microsoft.com/office/drawing/2014/main" id="{7DCC5170-E99D-4001-EBA7-A62DCFE7A641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</a:t>
            </a:r>
            <a:br>
              <a:rPr lang="en-US" dirty="0"/>
            </a:br>
            <a:r>
              <a:rPr lang="ru-RU" dirty="0"/>
              <a:t>нами инновационный путь, а также свежий взгляд на привычные вещи — безусловно открывает новые горизонты </a:t>
            </a:r>
            <a:br>
              <a:rPr lang="en-US" dirty="0"/>
            </a:br>
            <a:r>
              <a:rPr lang="ru-RU" dirty="0"/>
              <a:t>для поставленных обществом задач.</a:t>
            </a:r>
          </a:p>
          <a:p>
            <a:endParaRPr lang="ru-RU" dirty="0"/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DA7311A2-EB8F-29FC-D25B-4A5ECB15A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DA9426-9BEE-80F9-5260-CDE9B029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E1FE4CB8-AA4D-DD1E-0060-503E68E44DA5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</a:t>
            </a:r>
            <a:br>
              <a:rPr lang="en-US" dirty="0"/>
            </a:br>
            <a:r>
              <a:rPr lang="ru-RU" dirty="0"/>
              <a:t>нами инновационный путь, а также свежий взгляд на привычные вещи — безусловно открывает новые горизонты </a:t>
            </a:r>
            <a:br>
              <a:rPr lang="en-US" dirty="0"/>
            </a:br>
            <a:r>
              <a:rPr lang="ru-RU" dirty="0"/>
              <a:t>для поставленных обществом задач.</a:t>
            </a:r>
          </a:p>
          <a:p>
            <a:endParaRPr lang="ru-RU" dirty="0"/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pPr marL="144000" indent="-1440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ru-RU" dirty="0"/>
              <a:t>Пункт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24AE95FE-F0CC-D47E-30E7-66E6A10B1173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6514ED4C-5110-BE32-00CF-FC852BC27F6E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638286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64C9BA44-FA26-182D-0F11-FA3067E0377E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0BB4E01-D503-CEF1-E8E9-27BF79069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F96C32C-7623-C614-3F00-C12B7FD5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6D5CC3F5-237F-2C73-A60C-1765EB7FC1BE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2DB61FE5-1593-EDE2-DB10-38B056B3E430}"/>
              </a:ext>
            </a:extLst>
          </p:cNvPr>
          <p:cNvSpPr>
            <a:spLocks noGrp="1"/>
          </p:cNvSpPr>
          <p:nvPr>
            <p:ph idx="23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EF03F2AE-0608-ECC1-0D3A-ED16C414F9A3}"/>
              </a:ext>
            </a:extLst>
          </p:cNvPr>
          <p:cNvSpPr>
            <a:spLocks noGrp="1"/>
          </p:cNvSpPr>
          <p:nvPr>
            <p:ph idx="24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86E16610-0168-575D-562F-912D2F595525}"/>
              </a:ext>
            </a:extLst>
          </p:cNvPr>
          <p:cNvSpPr>
            <a:spLocks noGrp="1"/>
          </p:cNvSpPr>
          <p:nvPr>
            <p:ph idx="2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3D7AAA4E-FA2A-2B99-BA23-40C3EF309DB5}"/>
              </a:ext>
            </a:extLst>
          </p:cNvPr>
          <p:cNvSpPr>
            <a:spLocks noGrp="1"/>
          </p:cNvSpPr>
          <p:nvPr>
            <p:ph idx="2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71332A0D-0D75-BCC8-A6CB-2C88585A5030}"/>
              </a:ext>
            </a:extLst>
          </p:cNvPr>
          <p:cNvSpPr>
            <a:spLocks noGrp="1"/>
          </p:cNvSpPr>
          <p:nvPr>
            <p:ph idx="27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DEC9ADE1-F8D8-DD5F-D740-BA8E1376011B}"/>
              </a:ext>
            </a:extLst>
          </p:cNvPr>
          <p:cNvSpPr>
            <a:spLocks noGrp="1"/>
          </p:cNvSpPr>
          <p:nvPr>
            <p:ph idx="2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829030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>
            <a:extLst>
              <a:ext uri="{FF2B5EF4-FFF2-40B4-BE49-F238E27FC236}">
                <a16:creationId xmlns:a16="http://schemas.microsoft.com/office/drawing/2014/main" id="{0C696D46-7766-1461-58C4-A3B7F74C33D8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C229A627-8AE0-6A4E-1389-D5EDFCF6BD9F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5098C153-E5A0-F0DF-D63A-C66F70572711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3EDC83EC-9098-0E24-E647-02A9EF4F4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8D55B1-BFEC-2A85-3CFF-E6BF6B6A3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2D787DB7-3E54-54E1-1339-9448468D695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8704" y="1196976"/>
            <a:ext cx="3584575" cy="497067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B8835712-2575-7652-D14A-4C40B44E8B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599366" y="1196976"/>
            <a:ext cx="3584575" cy="497067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8" name="Объект 17">
            <a:extLst>
              <a:ext uri="{FF2B5EF4-FFF2-40B4-BE49-F238E27FC236}">
                <a16:creationId xmlns:a16="http://schemas.microsoft.com/office/drawing/2014/main" id="{F60B5AC5-2F44-FDA5-1D6B-AE8406AD2439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8370030" y="1196976"/>
            <a:ext cx="3584575" cy="497067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622FFBC4-E186-5002-ADBC-5AD120F13C96}"/>
              </a:ext>
            </a:extLst>
          </p:cNvPr>
          <p:cNvSpPr>
            <a:spLocks noGrp="1"/>
          </p:cNvSpPr>
          <p:nvPr>
            <p:ph idx="20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0" name="Объект 19">
            <a:extLst>
              <a:ext uri="{FF2B5EF4-FFF2-40B4-BE49-F238E27FC236}">
                <a16:creationId xmlns:a16="http://schemas.microsoft.com/office/drawing/2014/main" id="{53AA5A59-630B-92EB-62B8-EEA4A712509A}"/>
              </a:ext>
            </a:extLst>
          </p:cNvPr>
          <p:cNvSpPr>
            <a:spLocks noGrp="1"/>
          </p:cNvSpPr>
          <p:nvPr>
            <p:ph idx="21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1" name="Объект 20">
            <a:extLst>
              <a:ext uri="{FF2B5EF4-FFF2-40B4-BE49-F238E27FC236}">
                <a16:creationId xmlns:a16="http://schemas.microsoft.com/office/drawing/2014/main" id="{E7D1AF47-D069-ECB8-62C1-9FBEA2B0479E}"/>
              </a:ext>
            </a:extLst>
          </p:cNvPr>
          <p:cNvSpPr>
            <a:spLocks noGrp="1"/>
          </p:cNvSpPr>
          <p:nvPr>
            <p:ph idx="22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2" name="Объект 21">
            <a:extLst>
              <a:ext uri="{FF2B5EF4-FFF2-40B4-BE49-F238E27FC236}">
                <a16:creationId xmlns:a16="http://schemas.microsoft.com/office/drawing/2014/main" id="{26FF43D4-FA7F-B02A-99D0-63473A27D3AC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28704" y="3558807"/>
            <a:ext cx="3584575" cy="497067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3" name="Объект 22">
            <a:extLst>
              <a:ext uri="{FF2B5EF4-FFF2-40B4-BE49-F238E27FC236}">
                <a16:creationId xmlns:a16="http://schemas.microsoft.com/office/drawing/2014/main" id="{A8770B01-2127-AE3C-A4CF-5EE7ADE12B4D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599366" y="3558807"/>
            <a:ext cx="3584575" cy="497067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4" name="Объект 23">
            <a:extLst>
              <a:ext uri="{FF2B5EF4-FFF2-40B4-BE49-F238E27FC236}">
                <a16:creationId xmlns:a16="http://schemas.microsoft.com/office/drawing/2014/main" id="{A8DD567A-B299-09DF-8984-17D3F46C3536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8370030" y="3558807"/>
            <a:ext cx="3584575" cy="497067"/>
          </a:xfrm>
        </p:spPr>
        <p:txBody>
          <a:bodyPr/>
          <a:lstStyle/>
          <a:p>
            <a:r>
              <a:rPr lang="ru-RU" dirty="0"/>
              <a:t>Подзаголовок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FED6C8F-015E-3BFE-83B9-B32664D65AA5}"/>
              </a:ext>
            </a:extLst>
          </p:cNvPr>
          <p:cNvGrpSpPr/>
          <p:nvPr/>
        </p:nvGrpSpPr>
        <p:grpSpPr>
          <a:xfrm>
            <a:off x="4213248" y="1151269"/>
            <a:ext cx="330200" cy="330200"/>
            <a:chOff x="15123369" y="2089150"/>
            <a:chExt cx="330200" cy="330200"/>
          </a:xfrm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B73C8A7F-95A9-023A-CDC7-58242CC8959A}"/>
                </a:ext>
              </a:extLst>
            </p:cNvPr>
            <p:cNvSpPr/>
            <p:nvPr/>
          </p:nvSpPr>
          <p:spPr>
            <a:xfrm>
              <a:off x="15212262" y="2089150"/>
              <a:ext cx="152400" cy="231103"/>
            </a:xfrm>
            <a:custGeom>
              <a:avLst/>
              <a:gdLst>
                <a:gd name="csX0" fmla="*/ 76200 w 152400"/>
                <a:gd name="csY0" fmla="*/ 0 h 231103"/>
                <a:gd name="csX1" fmla="*/ 76200 w 152400"/>
                <a:gd name="csY1" fmla="*/ 218211 h 231103"/>
                <a:gd name="csX2" fmla="*/ 0 w 152400"/>
                <a:gd name="csY2" fmla="*/ 127000 h 231103"/>
                <a:gd name="csX3" fmla="*/ 65634 w 152400"/>
                <a:gd name="csY3" fmla="*/ 225450 h 231103"/>
                <a:gd name="csX4" fmla="*/ 86766 w 152400"/>
                <a:gd name="csY4" fmla="*/ 225450 h 231103"/>
                <a:gd name="csX5" fmla="*/ 152400 w 152400"/>
                <a:gd name="csY5" fmla="*/ 127000 h 231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400" h="231103">
                  <a:moveTo>
                    <a:pt x="76200" y="0"/>
                  </a:moveTo>
                  <a:lnTo>
                    <a:pt x="76200" y="218211"/>
                  </a:lnTo>
                  <a:moveTo>
                    <a:pt x="0" y="127000"/>
                  </a:moveTo>
                  <a:lnTo>
                    <a:pt x="65634" y="225450"/>
                  </a:lnTo>
                  <a:cubicBezTo>
                    <a:pt x="70663" y="232988"/>
                    <a:pt x="81744" y="232988"/>
                    <a:pt x="86766" y="225450"/>
                  </a:cubicBezTo>
                  <a:lnTo>
                    <a:pt x="152400" y="1270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D1D94F67-9B3A-26E0-AE84-54B5D4502767}"/>
                </a:ext>
              </a:extLst>
            </p:cNvPr>
            <p:cNvSpPr/>
            <p:nvPr/>
          </p:nvSpPr>
          <p:spPr>
            <a:xfrm>
              <a:off x="15123369" y="2292350"/>
              <a:ext cx="330200" cy="127000"/>
            </a:xfrm>
            <a:custGeom>
              <a:avLst/>
              <a:gdLst>
                <a:gd name="csX0" fmla="*/ 0 w 330200"/>
                <a:gd name="csY0" fmla="*/ 0 h 127000"/>
                <a:gd name="csX1" fmla="*/ 0 w 330200"/>
                <a:gd name="csY1" fmla="*/ 76200 h 127000"/>
                <a:gd name="csX2" fmla="*/ 50800 w 330200"/>
                <a:gd name="csY2" fmla="*/ 127000 h 127000"/>
                <a:gd name="csX3" fmla="*/ 279400 w 330200"/>
                <a:gd name="csY3" fmla="*/ 127000 h 127000"/>
                <a:gd name="csX4" fmla="*/ 330200 w 330200"/>
                <a:gd name="csY4" fmla="*/ 76200 h 127000"/>
                <a:gd name="csX5" fmla="*/ 330200 w 330200"/>
                <a:gd name="csY5" fmla="*/ 0 h 127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0200" h="127000">
                  <a:moveTo>
                    <a:pt x="0" y="0"/>
                  </a:moveTo>
                  <a:lnTo>
                    <a:pt x="0" y="76200"/>
                  </a:lnTo>
                  <a:cubicBezTo>
                    <a:pt x="0" y="104254"/>
                    <a:pt x="22746" y="127000"/>
                    <a:pt x="50800" y="127000"/>
                  </a:cubicBezTo>
                  <a:lnTo>
                    <a:pt x="279400" y="127000"/>
                  </a:lnTo>
                  <a:cubicBezTo>
                    <a:pt x="307454" y="127000"/>
                    <a:pt x="330200" y="104254"/>
                    <a:pt x="330200" y="76200"/>
                  </a:cubicBezTo>
                  <a:lnTo>
                    <a:pt x="3302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89F3342F-F4FC-3F56-7238-FF9B62FD718A}"/>
              </a:ext>
            </a:extLst>
          </p:cNvPr>
          <p:cNvGrpSpPr/>
          <p:nvPr/>
        </p:nvGrpSpPr>
        <p:grpSpPr>
          <a:xfrm>
            <a:off x="8010527" y="1190430"/>
            <a:ext cx="304800" cy="279400"/>
            <a:chOff x="14348669" y="4298950"/>
            <a:chExt cx="304800" cy="279400"/>
          </a:xfrm>
        </p:grpSpPr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C8756D32-61BC-1C28-FBFC-22553A1A978F}"/>
                </a:ext>
              </a:extLst>
            </p:cNvPr>
            <p:cNvSpPr/>
            <p:nvPr/>
          </p:nvSpPr>
          <p:spPr>
            <a:xfrm>
              <a:off x="14348669" y="4298950"/>
              <a:ext cx="304800" cy="279400"/>
            </a:xfrm>
            <a:custGeom>
              <a:avLst/>
              <a:gdLst>
                <a:gd name="csX0" fmla="*/ 0 w 304800"/>
                <a:gd name="csY0" fmla="*/ 139700 h 279400"/>
                <a:gd name="csX1" fmla="*/ 0 w 304800"/>
                <a:gd name="csY1" fmla="*/ 101600 h 279400"/>
                <a:gd name="csX2" fmla="*/ 50800 w 304800"/>
                <a:gd name="csY2" fmla="*/ 50800 h 279400"/>
                <a:gd name="csX3" fmla="*/ 215900 w 304800"/>
                <a:gd name="csY3" fmla="*/ 50800 h 279400"/>
                <a:gd name="csX4" fmla="*/ 134442 w 304800"/>
                <a:gd name="csY4" fmla="*/ 7442 h 279400"/>
                <a:gd name="csX5" fmla="*/ 170358 w 304800"/>
                <a:gd name="csY5" fmla="*/ 43358 h 279400"/>
                <a:gd name="csX6" fmla="*/ 188322 w 304800"/>
                <a:gd name="csY6" fmla="*/ 50800 h 279400"/>
                <a:gd name="csX7" fmla="*/ 254000 w 304800"/>
                <a:gd name="csY7" fmla="*/ 50800 h 279400"/>
                <a:gd name="csX8" fmla="*/ 304800 w 304800"/>
                <a:gd name="csY8" fmla="*/ 101600 h 279400"/>
                <a:gd name="csX9" fmla="*/ 304800 w 304800"/>
                <a:gd name="csY9" fmla="*/ 228600 h 279400"/>
                <a:gd name="csX10" fmla="*/ 254000 w 304800"/>
                <a:gd name="csY10" fmla="*/ 279400 h 279400"/>
                <a:gd name="csX11" fmla="*/ 50800 w 304800"/>
                <a:gd name="csY11" fmla="*/ 279400 h 279400"/>
                <a:gd name="csX12" fmla="*/ 0 w 304800"/>
                <a:gd name="csY12" fmla="*/ 228600 h 279400"/>
                <a:gd name="csX13" fmla="*/ 0 w 304800"/>
                <a:gd name="csY13" fmla="*/ 50800 h 279400"/>
                <a:gd name="csX14" fmla="*/ 50800 w 304800"/>
                <a:gd name="csY14" fmla="*/ 0 h 279400"/>
                <a:gd name="csX15" fmla="*/ 116478 w 304800"/>
                <a:gd name="csY15" fmla="*/ 0 h 279400"/>
                <a:gd name="csX16" fmla="*/ 134442 w 304800"/>
                <a:gd name="csY16" fmla="*/ 7442 h 2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4800" h="279400">
                  <a:moveTo>
                    <a:pt x="0" y="139700"/>
                  </a:moveTo>
                  <a:lnTo>
                    <a:pt x="0" y="101600"/>
                  </a:lnTo>
                  <a:cubicBezTo>
                    <a:pt x="0" y="73546"/>
                    <a:pt x="22746" y="50800"/>
                    <a:pt x="50800" y="50800"/>
                  </a:cubicBezTo>
                  <a:lnTo>
                    <a:pt x="215900" y="50800"/>
                  </a:lnTo>
                  <a:moveTo>
                    <a:pt x="134442" y="7442"/>
                  </a:moveTo>
                  <a:lnTo>
                    <a:pt x="170358" y="43358"/>
                  </a:lnTo>
                  <a:cubicBezTo>
                    <a:pt x="175127" y="48127"/>
                    <a:pt x="181585" y="50800"/>
                    <a:pt x="188322" y="50800"/>
                  </a:cubicBezTo>
                  <a:lnTo>
                    <a:pt x="254000" y="50800"/>
                  </a:lnTo>
                  <a:cubicBezTo>
                    <a:pt x="282054" y="50800"/>
                    <a:pt x="304800" y="73546"/>
                    <a:pt x="304800" y="101600"/>
                  </a:cubicBezTo>
                  <a:lnTo>
                    <a:pt x="304800" y="228600"/>
                  </a:lnTo>
                  <a:cubicBezTo>
                    <a:pt x="304800" y="256654"/>
                    <a:pt x="282054" y="279400"/>
                    <a:pt x="254000" y="279400"/>
                  </a:cubicBezTo>
                  <a:lnTo>
                    <a:pt x="50800" y="279400"/>
                  </a:lnTo>
                  <a:cubicBezTo>
                    <a:pt x="22746" y="279400"/>
                    <a:pt x="0" y="256654"/>
                    <a:pt x="0" y="228600"/>
                  </a:cubicBezTo>
                  <a:lnTo>
                    <a:pt x="0" y="50800"/>
                  </a:lnTo>
                  <a:cubicBezTo>
                    <a:pt x="0" y="22746"/>
                    <a:pt x="22746" y="0"/>
                    <a:pt x="50800" y="0"/>
                  </a:cubicBezTo>
                  <a:lnTo>
                    <a:pt x="116478" y="0"/>
                  </a:lnTo>
                  <a:cubicBezTo>
                    <a:pt x="123215" y="0"/>
                    <a:pt x="129673" y="2673"/>
                    <a:pt x="134442" y="7442"/>
                  </a:cubicBez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DD437BF5-14CB-96E4-9EE1-022F3EDC0A07}"/>
                </a:ext>
              </a:extLst>
            </p:cNvPr>
            <p:cNvSpPr/>
            <p:nvPr/>
          </p:nvSpPr>
          <p:spPr>
            <a:xfrm>
              <a:off x="14418519" y="4419600"/>
              <a:ext cx="25400" cy="12700"/>
            </a:xfrm>
            <a:custGeom>
              <a:avLst/>
              <a:gdLst>
                <a:gd name="csX0" fmla="*/ 25400 w 25400"/>
                <a:gd name="csY0" fmla="*/ 6350 h 12700"/>
                <a:gd name="csX1" fmla="*/ 19050 w 25400"/>
                <a:gd name="csY1" fmla="*/ 12700 h 12700"/>
                <a:gd name="csX2" fmla="*/ 0 w 25400"/>
                <a:gd name="csY2" fmla="*/ 12700 h 12700"/>
                <a:gd name="csX3" fmla="*/ 0 w 25400"/>
                <a:gd name="csY3" fmla="*/ 0 h 12700"/>
                <a:gd name="csX4" fmla="*/ 19050 w 25400"/>
                <a:gd name="csY4" fmla="*/ 0 h 12700"/>
                <a:gd name="csX5" fmla="*/ 25400 w 25400"/>
                <a:gd name="csY5" fmla="*/ 635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400" h="12700">
                  <a:moveTo>
                    <a:pt x="25400" y="6350"/>
                  </a:moveTo>
                  <a:cubicBezTo>
                    <a:pt x="25400" y="9855"/>
                    <a:pt x="22555" y="12700"/>
                    <a:pt x="19050" y="12700"/>
                  </a:cubicBezTo>
                  <a:lnTo>
                    <a:pt x="0" y="12700"/>
                  </a:lnTo>
                  <a:lnTo>
                    <a:pt x="0" y="0"/>
                  </a:lnTo>
                  <a:lnTo>
                    <a:pt x="19050" y="0"/>
                  </a:lnTo>
                  <a:cubicBezTo>
                    <a:pt x="22555" y="0"/>
                    <a:pt x="25400" y="2845"/>
                    <a:pt x="25400" y="6350"/>
                  </a:cubicBez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B5EFC3BF-B515-35DE-0BA5-762D637747BB}"/>
                </a:ext>
              </a:extLst>
            </p:cNvPr>
            <p:cNvSpPr/>
            <p:nvPr/>
          </p:nvSpPr>
          <p:spPr>
            <a:xfrm>
              <a:off x="14456619" y="4394200"/>
              <a:ext cx="25400" cy="12700"/>
            </a:xfrm>
            <a:custGeom>
              <a:avLst/>
              <a:gdLst>
                <a:gd name="csX0" fmla="*/ 0 w 25400"/>
                <a:gd name="csY0" fmla="*/ 6350 h 12700"/>
                <a:gd name="csX1" fmla="*/ 6350 w 25400"/>
                <a:gd name="csY1" fmla="*/ 0 h 12700"/>
                <a:gd name="csX2" fmla="*/ 25400 w 25400"/>
                <a:gd name="csY2" fmla="*/ 0 h 12700"/>
                <a:gd name="csX3" fmla="*/ 25400 w 25400"/>
                <a:gd name="csY3" fmla="*/ 12700 h 12700"/>
                <a:gd name="csX4" fmla="*/ 6350 w 25400"/>
                <a:gd name="csY4" fmla="*/ 12700 h 12700"/>
                <a:gd name="csX5" fmla="*/ 0 w 25400"/>
                <a:gd name="csY5" fmla="*/ 635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400" h="12700">
                  <a:moveTo>
                    <a:pt x="0" y="6350"/>
                  </a:moveTo>
                  <a:cubicBezTo>
                    <a:pt x="0" y="2845"/>
                    <a:pt x="2845" y="0"/>
                    <a:pt x="6350" y="0"/>
                  </a:cubicBezTo>
                  <a:lnTo>
                    <a:pt x="25400" y="0"/>
                  </a:lnTo>
                  <a:lnTo>
                    <a:pt x="25400" y="12700"/>
                  </a:lnTo>
                  <a:lnTo>
                    <a:pt x="6350" y="12700"/>
                  </a:lnTo>
                  <a:cubicBezTo>
                    <a:pt x="2845" y="12700"/>
                    <a:pt x="0" y="9855"/>
                    <a:pt x="0" y="6350"/>
                  </a:cubicBez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8A4751D8-F0A8-F25F-25E4-B594921E44CC}"/>
                </a:ext>
              </a:extLst>
            </p:cNvPr>
            <p:cNvSpPr/>
            <p:nvPr/>
          </p:nvSpPr>
          <p:spPr>
            <a:xfrm>
              <a:off x="14418519" y="4368800"/>
              <a:ext cx="25400" cy="12700"/>
            </a:xfrm>
            <a:custGeom>
              <a:avLst/>
              <a:gdLst>
                <a:gd name="csX0" fmla="*/ 25400 w 25400"/>
                <a:gd name="csY0" fmla="*/ 6350 h 12700"/>
                <a:gd name="csX1" fmla="*/ 19050 w 25400"/>
                <a:gd name="csY1" fmla="*/ 0 h 12700"/>
                <a:gd name="csX2" fmla="*/ 0 w 25400"/>
                <a:gd name="csY2" fmla="*/ 0 h 12700"/>
                <a:gd name="csX3" fmla="*/ 0 w 25400"/>
                <a:gd name="csY3" fmla="*/ 12700 h 12700"/>
                <a:gd name="csX4" fmla="*/ 19050 w 25400"/>
                <a:gd name="csY4" fmla="*/ 12700 h 12700"/>
                <a:gd name="csX5" fmla="*/ 25400 w 25400"/>
                <a:gd name="csY5" fmla="*/ 635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400" h="12700">
                  <a:moveTo>
                    <a:pt x="25400" y="6350"/>
                  </a:moveTo>
                  <a:cubicBezTo>
                    <a:pt x="25400" y="2845"/>
                    <a:pt x="22555" y="0"/>
                    <a:pt x="19050" y="0"/>
                  </a:cubicBezTo>
                  <a:lnTo>
                    <a:pt x="0" y="0"/>
                  </a:lnTo>
                  <a:lnTo>
                    <a:pt x="0" y="12700"/>
                  </a:lnTo>
                  <a:lnTo>
                    <a:pt x="19050" y="12700"/>
                  </a:lnTo>
                  <a:cubicBezTo>
                    <a:pt x="22555" y="12700"/>
                    <a:pt x="25400" y="9855"/>
                    <a:pt x="25400" y="6350"/>
                  </a:cubicBez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02FA397F-6334-D5FD-E994-F48D4A9221FB}"/>
              </a:ext>
            </a:extLst>
          </p:cNvPr>
          <p:cNvGrpSpPr/>
          <p:nvPr/>
        </p:nvGrpSpPr>
        <p:grpSpPr>
          <a:xfrm>
            <a:off x="390555" y="1186483"/>
            <a:ext cx="355600" cy="355600"/>
            <a:chOff x="14323269" y="2838450"/>
            <a:chExt cx="355600" cy="355600"/>
          </a:xfrm>
        </p:grpSpPr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3F341707-E310-F995-6416-92D2B1103C5F}"/>
                </a:ext>
              </a:extLst>
            </p:cNvPr>
            <p:cNvSpPr/>
            <p:nvPr/>
          </p:nvSpPr>
          <p:spPr>
            <a:xfrm>
              <a:off x="14323269" y="2838450"/>
              <a:ext cx="311149" cy="330200"/>
            </a:xfrm>
            <a:custGeom>
              <a:avLst/>
              <a:gdLst>
                <a:gd name="csX0" fmla="*/ 165811 w 311149"/>
                <a:gd name="csY0" fmla="*/ 25565 h 330200"/>
                <a:gd name="csX1" fmla="*/ 25508 w 311149"/>
                <a:gd name="csY1" fmla="*/ 166160 h 330200"/>
                <a:gd name="csX2" fmla="*/ 142411 w 311149"/>
                <a:gd name="csY2" fmla="*/ 304813 h 330200"/>
                <a:gd name="csX3" fmla="*/ 152883 w 311149"/>
                <a:gd name="csY3" fmla="*/ 319532 h 330200"/>
                <a:gd name="csX4" fmla="*/ 138195 w 311149"/>
                <a:gd name="csY4" fmla="*/ 330022 h 330200"/>
                <a:gd name="csX5" fmla="*/ 0 w 311149"/>
                <a:gd name="csY5" fmla="*/ 166160 h 330200"/>
                <a:gd name="csX6" fmla="*/ 165811 w 311149"/>
                <a:gd name="csY6" fmla="*/ 0 h 330200"/>
                <a:gd name="csX7" fmla="*/ 309435 w 311149"/>
                <a:gd name="csY7" fmla="*/ 83071 h 330200"/>
                <a:gd name="csX8" fmla="*/ 304781 w 311149"/>
                <a:gd name="csY8" fmla="*/ 100533 h 330200"/>
                <a:gd name="csX9" fmla="*/ 287350 w 311149"/>
                <a:gd name="csY9" fmla="*/ 95872 h 330200"/>
                <a:gd name="csX10" fmla="*/ 165811 w 311149"/>
                <a:gd name="csY10" fmla="*/ 25565 h 330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11149" h="330200">
                  <a:moveTo>
                    <a:pt x="165811" y="25565"/>
                  </a:moveTo>
                  <a:cubicBezTo>
                    <a:pt x="88322" y="25565"/>
                    <a:pt x="25508" y="88513"/>
                    <a:pt x="25508" y="166160"/>
                  </a:cubicBezTo>
                  <a:cubicBezTo>
                    <a:pt x="25508" y="235814"/>
                    <a:pt x="76067" y="293656"/>
                    <a:pt x="142411" y="304813"/>
                  </a:cubicBezTo>
                  <a:cubicBezTo>
                    <a:pt x="149358" y="305981"/>
                    <a:pt x="154045" y="312572"/>
                    <a:pt x="152883" y="319532"/>
                  </a:cubicBezTo>
                  <a:cubicBezTo>
                    <a:pt x="151714" y="326492"/>
                    <a:pt x="145142" y="331191"/>
                    <a:pt x="138195" y="330022"/>
                  </a:cubicBezTo>
                  <a:cubicBezTo>
                    <a:pt x="59760" y="316833"/>
                    <a:pt x="0" y="248501"/>
                    <a:pt x="0" y="166160"/>
                  </a:cubicBezTo>
                  <a:cubicBezTo>
                    <a:pt x="0" y="74390"/>
                    <a:pt x="74238" y="0"/>
                    <a:pt x="165811" y="0"/>
                  </a:cubicBezTo>
                  <a:cubicBezTo>
                    <a:pt x="227203" y="0"/>
                    <a:pt x="280784" y="33439"/>
                    <a:pt x="309435" y="83071"/>
                  </a:cubicBezTo>
                  <a:cubicBezTo>
                    <a:pt x="312960" y="89179"/>
                    <a:pt x="310877" y="97003"/>
                    <a:pt x="304781" y="100533"/>
                  </a:cubicBezTo>
                  <a:cubicBezTo>
                    <a:pt x="298685" y="104070"/>
                    <a:pt x="290881" y="101981"/>
                    <a:pt x="287350" y="95872"/>
                  </a:cubicBezTo>
                  <a:cubicBezTo>
                    <a:pt x="263074" y="53810"/>
                    <a:pt x="217729" y="25565"/>
                    <a:pt x="165811" y="25565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560E24CC-CA86-B429-C250-7AE2C4AF9FF0}"/>
                </a:ext>
              </a:extLst>
            </p:cNvPr>
            <p:cNvSpPr/>
            <p:nvPr/>
          </p:nvSpPr>
          <p:spPr>
            <a:xfrm>
              <a:off x="14450269" y="2965450"/>
              <a:ext cx="228600" cy="177800"/>
            </a:xfrm>
            <a:custGeom>
              <a:avLst/>
              <a:gdLst>
                <a:gd name="csX0" fmla="*/ 165100 w 228600"/>
                <a:gd name="csY0" fmla="*/ 25400 h 177800"/>
                <a:gd name="csX1" fmla="*/ 63500 w 228600"/>
                <a:gd name="csY1" fmla="*/ 25400 h 177800"/>
                <a:gd name="csX2" fmla="*/ 25400 w 228600"/>
                <a:gd name="csY2" fmla="*/ 63500 h 177800"/>
                <a:gd name="csX3" fmla="*/ 25400 w 228600"/>
                <a:gd name="csY3" fmla="*/ 114300 h 177800"/>
                <a:gd name="csX4" fmla="*/ 63500 w 228600"/>
                <a:gd name="csY4" fmla="*/ 152400 h 177800"/>
                <a:gd name="csX5" fmla="*/ 165100 w 228600"/>
                <a:gd name="csY5" fmla="*/ 152400 h 177800"/>
                <a:gd name="csX6" fmla="*/ 203200 w 228600"/>
                <a:gd name="csY6" fmla="*/ 114300 h 177800"/>
                <a:gd name="csX7" fmla="*/ 203200 w 228600"/>
                <a:gd name="csY7" fmla="*/ 63500 h 177800"/>
                <a:gd name="csX8" fmla="*/ 165100 w 228600"/>
                <a:gd name="csY8" fmla="*/ 25400 h 177800"/>
                <a:gd name="csX9" fmla="*/ 63500 w 228600"/>
                <a:gd name="csY9" fmla="*/ 0 h 177800"/>
                <a:gd name="csX10" fmla="*/ 0 w 228600"/>
                <a:gd name="csY10" fmla="*/ 63500 h 177800"/>
                <a:gd name="csX11" fmla="*/ 0 w 228600"/>
                <a:gd name="csY11" fmla="*/ 114300 h 177800"/>
                <a:gd name="csX12" fmla="*/ 63500 w 228600"/>
                <a:gd name="csY12" fmla="*/ 177800 h 177800"/>
                <a:gd name="csX13" fmla="*/ 165100 w 228600"/>
                <a:gd name="csY13" fmla="*/ 177800 h 177800"/>
                <a:gd name="csX14" fmla="*/ 228600 w 228600"/>
                <a:gd name="csY14" fmla="*/ 114300 h 177800"/>
                <a:gd name="csX15" fmla="*/ 228600 w 228600"/>
                <a:gd name="csY15" fmla="*/ 63500 h 177800"/>
                <a:gd name="csX16" fmla="*/ 165100 w 228600"/>
                <a:gd name="csY16" fmla="*/ 0 h 177800"/>
                <a:gd name="csX17" fmla="*/ 63500 w 228600"/>
                <a:gd name="csY17" fmla="*/ 0 h 17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28600" h="177800">
                  <a:moveTo>
                    <a:pt x="165100" y="25400"/>
                  </a:moveTo>
                  <a:lnTo>
                    <a:pt x="63500" y="25400"/>
                  </a:lnTo>
                  <a:cubicBezTo>
                    <a:pt x="42456" y="25400"/>
                    <a:pt x="25400" y="42456"/>
                    <a:pt x="25400" y="63500"/>
                  </a:cubicBezTo>
                  <a:lnTo>
                    <a:pt x="25400" y="114300"/>
                  </a:lnTo>
                  <a:cubicBezTo>
                    <a:pt x="25400" y="135344"/>
                    <a:pt x="42456" y="152400"/>
                    <a:pt x="63500" y="152400"/>
                  </a:cubicBezTo>
                  <a:lnTo>
                    <a:pt x="165100" y="152400"/>
                  </a:lnTo>
                  <a:cubicBezTo>
                    <a:pt x="186144" y="152400"/>
                    <a:pt x="203200" y="135344"/>
                    <a:pt x="203200" y="114300"/>
                  </a:cubicBezTo>
                  <a:lnTo>
                    <a:pt x="203200" y="63500"/>
                  </a:lnTo>
                  <a:cubicBezTo>
                    <a:pt x="203200" y="42456"/>
                    <a:pt x="186144" y="25400"/>
                    <a:pt x="165100" y="25400"/>
                  </a:cubicBezTo>
                  <a:close/>
                  <a:moveTo>
                    <a:pt x="63500" y="0"/>
                  </a:moveTo>
                  <a:cubicBezTo>
                    <a:pt x="28429" y="0"/>
                    <a:pt x="0" y="28429"/>
                    <a:pt x="0" y="63500"/>
                  </a:cubicBezTo>
                  <a:lnTo>
                    <a:pt x="0" y="114300"/>
                  </a:lnTo>
                  <a:cubicBezTo>
                    <a:pt x="0" y="149371"/>
                    <a:pt x="28429" y="177800"/>
                    <a:pt x="63500" y="177800"/>
                  </a:cubicBezTo>
                  <a:lnTo>
                    <a:pt x="165100" y="177800"/>
                  </a:lnTo>
                  <a:cubicBezTo>
                    <a:pt x="200171" y="177800"/>
                    <a:pt x="228600" y="149371"/>
                    <a:pt x="228600" y="114300"/>
                  </a:cubicBezTo>
                  <a:lnTo>
                    <a:pt x="228600" y="63500"/>
                  </a:lnTo>
                  <a:cubicBezTo>
                    <a:pt x="228600" y="28429"/>
                    <a:pt x="200171" y="0"/>
                    <a:pt x="165100" y="0"/>
                  </a:cubicBezTo>
                  <a:lnTo>
                    <a:pt x="63500" y="0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666C7F52-44A1-7F1E-E1DF-1BCF10A32612}"/>
                </a:ext>
              </a:extLst>
            </p:cNvPr>
            <p:cNvSpPr/>
            <p:nvPr/>
          </p:nvSpPr>
          <p:spPr>
            <a:xfrm>
              <a:off x="14551869" y="3130550"/>
              <a:ext cx="25400" cy="50800"/>
            </a:xfrm>
            <a:custGeom>
              <a:avLst/>
              <a:gdLst>
                <a:gd name="csX0" fmla="*/ 12700 w 25400"/>
                <a:gd name="csY0" fmla="*/ 0 h 50800"/>
                <a:gd name="csX1" fmla="*/ 25400 w 25400"/>
                <a:gd name="csY1" fmla="*/ 12700 h 50800"/>
                <a:gd name="csX2" fmla="*/ 25400 w 25400"/>
                <a:gd name="csY2" fmla="*/ 38100 h 50800"/>
                <a:gd name="csX3" fmla="*/ 12700 w 25400"/>
                <a:gd name="csY3" fmla="*/ 50800 h 50800"/>
                <a:gd name="csX4" fmla="*/ 0 w 25400"/>
                <a:gd name="csY4" fmla="*/ 38100 h 50800"/>
                <a:gd name="csX5" fmla="*/ 0 w 25400"/>
                <a:gd name="csY5" fmla="*/ 12700 h 50800"/>
                <a:gd name="csX6" fmla="*/ 12700 w 25400"/>
                <a:gd name="csY6" fmla="*/ 0 h 50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5400" h="50800">
                  <a:moveTo>
                    <a:pt x="12700" y="0"/>
                  </a:moveTo>
                  <a:cubicBezTo>
                    <a:pt x="19717" y="0"/>
                    <a:pt x="25400" y="5683"/>
                    <a:pt x="25400" y="12700"/>
                  </a:cubicBezTo>
                  <a:lnTo>
                    <a:pt x="25400" y="38100"/>
                  </a:lnTo>
                  <a:cubicBezTo>
                    <a:pt x="25400" y="45117"/>
                    <a:pt x="19717" y="50800"/>
                    <a:pt x="12700" y="50800"/>
                  </a:cubicBezTo>
                  <a:cubicBezTo>
                    <a:pt x="5683" y="50800"/>
                    <a:pt x="0" y="45117"/>
                    <a:pt x="0" y="38100"/>
                  </a:cubicBezTo>
                  <a:lnTo>
                    <a:pt x="0" y="12700"/>
                  </a:lnTo>
                  <a:cubicBezTo>
                    <a:pt x="0" y="5683"/>
                    <a:pt x="5683" y="0"/>
                    <a:pt x="12700" y="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72DCB471-FADA-6288-9C8F-EAE2FBB5E035}"/>
                </a:ext>
              </a:extLst>
            </p:cNvPr>
            <p:cNvSpPr/>
            <p:nvPr/>
          </p:nvSpPr>
          <p:spPr>
            <a:xfrm>
              <a:off x="14501069" y="3168650"/>
              <a:ext cx="127000" cy="25400"/>
            </a:xfrm>
            <a:custGeom>
              <a:avLst/>
              <a:gdLst>
                <a:gd name="csX0" fmla="*/ 0 w 127000"/>
                <a:gd name="csY0" fmla="*/ 12700 h 25400"/>
                <a:gd name="csX1" fmla="*/ 12700 w 127000"/>
                <a:gd name="csY1" fmla="*/ 0 h 25400"/>
                <a:gd name="csX2" fmla="*/ 114300 w 127000"/>
                <a:gd name="csY2" fmla="*/ 0 h 25400"/>
                <a:gd name="csX3" fmla="*/ 127000 w 127000"/>
                <a:gd name="csY3" fmla="*/ 12700 h 25400"/>
                <a:gd name="csX4" fmla="*/ 114300 w 127000"/>
                <a:gd name="csY4" fmla="*/ 25400 h 25400"/>
                <a:gd name="csX5" fmla="*/ 12700 w 127000"/>
                <a:gd name="csY5" fmla="*/ 25400 h 25400"/>
                <a:gd name="csX6" fmla="*/ 0 w 1270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70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114300" y="0"/>
                  </a:lnTo>
                  <a:cubicBezTo>
                    <a:pt x="121317" y="0"/>
                    <a:pt x="127000" y="5683"/>
                    <a:pt x="127000" y="12700"/>
                  </a:cubicBezTo>
                  <a:cubicBezTo>
                    <a:pt x="127000" y="19717"/>
                    <a:pt x="121317" y="25400"/>
                    <a:pt x="1143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F34CD4FC-1E3A-96E1-4E1D-96D0A25470F8}"/>
                </a:ext>
              </a:extLst>
            </p:cNvPr>
            <p:cNvSpPr/>
            <p:nvPr/>
          </p:nvSpPr>
          <p:spPr>
            <a:xfrm>
              <a:off x="14335969" y="2940050"/>
              <a:ext cx="139700" cy="25400"/>
            </a:xfrm>
            <a:custGeom>
              <a:avLst/>
              <a:gdLst>
                <a:gd name="csX0" fmla="*/ 0 w 139700"/>
                <a:gd name="csY0" fmla="*/ 12700 h 25400"/>
                <a:gd name="csX1" fmla="*/ 12700 w 139700"/>
                <a:gd name="csY1" fmla="*/ 0 h 25400"/>
                <a:gd name="csX2" fmla="*/ 127000 w 139700"/>
                <a:gd name="csY2" fmla="*/ 0 h 25400"/>
                <a:gd name="csX3" fmla="*/ 139700 w 139700"/>
                <a:gd name="csY3" fmla="*/ 12700 h 25400"/>
                <a:gd name="csX4" fmla="*/ 127000 w 139700"/>
                <a:gd name="csY4" fmla="*/ 25400 h 25400"/>
                <a:gd name="csX5" fmla="*/ 12700 w 139700"/>
                <a:gd name="csY5" fmla="*/ 25400 h 25400"/>
                <a:gd name="csX6" fmla="*/ 0 w 1397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97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127000" y="0"/>
                  </a:lnTo>
                  <a:cubicBezTo>
                    <a:pt x="134017" y="0"/>
                    <a:pt x="139700" y="5683"/>
                    <a:pt x="139700" y="12700"/>
                  </a:cubicBezTo>
                  <a:cubicBezTo>
                    <a:pt x="139700" y="19717"/>
                    <a:pt x="134017" y="25400"/>
                    <a:pt x="1270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65DEF6FA-A180-30C9-5A1A-6E511D35C634}"/>
                </a:ext>
              </a:extLst>
            </p:cNvPr>
            <p:cNvSpPr/>
            <p:nvPr/>
          </p:nvSpPr>
          <p:spPr>
            <a:xfrm>
              <a:off x="14335969" y="3041650"/>
              <a:ext cx="101600" cy="25400"/>
            </a:xfrm>
            <a:custGeom>
              <a:avLst/>
              <a:gdLst>
                <a:gd name="csX0" fmla="*/ 0 w 101600"/>
                <a:gd name="csY0" fmla="*/ 12700 h 25400"/>
                <a:gd name="csX1" fmla="*/ 12700 w 101600"/>
                <a:gd name="csY1" fmla="*/ 0 h 25400"/>
                <a:gd name="csX2" fmla="*/ 88900 w 101600"/>
                <a:gd name="csY2" fmla="*/ 0 h 25400"/>
                <a:gd name="csX3" fmla="*/ 101600 w 101600"/>
                <a:gd name="csY3" fmla="*/ 12700 h 25400"/>
                <a:gd name="csX4" fmla="*/ 88900 w 101600"/>
                <a:gd name="csY4" fmla="*/ 25400 h 25400"/>
                <a:gd name="csX5" fmla="*/ 12700 w 101600"/>
                <a:gd name="csY5" fmla="*/ 25400 h 25400"/>
                <a:gd name="csX6" fmla="*/ 0 w 1016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16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88900" y="0"/>
                  </a:lnTo>
                  <a:cubicBezTo>
                    <a:pt x="95917" y="0"/>
                    <a:pt x="101600" y="5683"/>
                    <a:pt x="101600" y="12700"/>
                  </a:cubicBezTo>
                  <a:cubicBezTo>
                    <a:pt x="101600" y="19717"/>
                    <a:pt x="95917" y="25400"/>
                    <a:pt x="889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B084BCF4-13A7-4388-9300-32C8803D4FB9}"/>
                </a:ext>
              </a:extLst>
            </p:cNvPr>
            <p:cNvSpPr/>
            <p:nvPr/>
          </p:nvSpPr>
          <p:spPr>
            <a:xfrm>
              <a:off x="14412169" y="2838450"/>
              <a:ext cx="146049" cy="215897"/>
            </a:xfrm>
            <a:custGeom>
              <a:avLst/>
              <a:gdLst>
                <a:gd name="csX0" fmla="*/ 42850 w 146049"/>
                <a:gd name="csY0" fmla="*/ 62224 h 215897"/>
                <a:gd name="csX1" fmla="*/ 25298 w 146049"/>
                <a:gd name="csY1" fmla="*/ 165100 h 215897"/>
                <a:gd name="csX2" fmla="*/ 27216 w 146049"/>
                <a:gd name="csY2" fmla="*/ 201847 h 215897"/>
                <a:gd name="csX3" fmla="*/ 15989 w 146049"/>
                <a:gd name="csY3" fmla="*/ 215824 h 215897"/>
                <a:gd name="csX4" fmla="*/ 2064 w 146049"/>
                <a:gd name="csY4" fmla="*/ 204553 h 215897"/>
                <a:gd name="csX5" fmla="*/ 0 w 146049"/>
                <a:gd name="csY5" fmla="*/ 165100 h 215897"/>
                <a:gd name="csX6" fmla="*/ 19495 w 146049"/>
                <a:gd name="csY6" fmla="*/ 52451 h 215897"/>
                <a:gd name="csX7" fmla="*/ 42266 w 146049"/>
                <a:gd name="csY7" fmla="*/ 15761 h 215897"/>
                <a:gd name="csX8" fmla="*/ 75889 w 146049"/>
                <a:gd name="csY8" fmla="*/ 0 h 215897"/>
                <a:gd name="csX9" fmla="*/ 121139 w 146049"/>
                <a:gd name="csY9" fmla="*/ 30651 h 215897"/>
                <a:gd name="csX10" fmla="*/ 145821 w 146049"/>
                <a:gd name="csY10" fmla="*/ 99212 h 215897"/>
                <a:gd name="csX11" fmla="*/ 135776 w 146049"/>
                <a:gd name="csY11" fmla="*/ 114071 h 215897"/>
                <a:gd name="csX12" fmla="*/ 120974 w 146049"/>
                <a:gd name="csY12" fmla="*/ 103988 h 215897"/>
                <a:gd name="csX13" fmla="*/ 99803 w 146049"/>
                <a:gd name="csY13" fmla="*/ 44298 h 215897"/>
                <a:gd name="csX14" fmla="*/ 75889 w 146049"/>
                <a:gd name="csY14" fmla="*/ 25400 h 215897"/>
                <a:gd name="csX15" fmla="*/ 60287 w 146049"/>
                <a:gd name="csY15" fmla="*/ 33592 h 215897"/>
                <a:gd name="csX16" fmla="*/ 42850 w 146049"/>
                <a:gd name="csY16" fmla="*/ 62224 h 2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6049" h="215897">
                  <a:moveTo>
                    <a:pt x="42850" y="62224"/>
                  </a:moveTo>
                  <a:cubicBezTo>
                    <a:pt x="32188" y="87909"/>
                    <a:pt x="25298" y="124276"/>
                    <a:pt x="25298" y="165100"/>
                  </a:cubicBezTo>
                  <a:cubicBezTo>
                    <a:pt x="25298" y="177813"/>
                    <a:pt x="25965" y="190125"/>
                    <a:pt x="27216" y="201847"/>
                  </a:cubicBezTo>
                  <a:cubicBezTo>
                    <a:pt x="27959" y="208820"/>
                    <a:pt x="22936" y="215081"/>
                    <a:pt x="15989" y="215824"/>
                  </a:cubicBezTo>
                  <a:cubicBezTo>
                    <a:pt x="9042" y="216573"/>
                    <a:pt x="2807" y="211525"/>
                    <a:pt x="2064" y="204553"/>
                  </a:cubicBezTo>
                  <a:cubicBezTo>
                    <a:pt x="718" y="191916"/>
                    <a:pt x="0" y="178702"/>
                    <a:pt x="0" y="165100"/>
                  </a:cubicBezTo>
                  <a:cubicBezTo>
                    <a:pt x="0" y="121755"/>
                    <a:pt x="7264" y="81921"/>
                    <a:pt x="19495" y="52451"/>
                  </a:cubicBezTo>
                  <a:cubicBezTo>
                    <a:pt x="25597" y="37744"/>
                    <a:pt x="33191" y="25013"/>
                    <a:pt x="42266" y="15761"/>
                  </a:cubicBezTo>
                  <a:cubicBezTo>
                    <a:pt x="51384" y="6471"/>
                    <a:pt x="62751" y="0"/>
                    <a:pt x="75889" y="0"/>
                  </a:cubicBezTo>
                  <a:cubicBezTo>
                    <a:pt x="95123" y="0"/>
                    <a:pt x="110331" y="13614"/>
                    <a:pt x="121139" y="30651"/>
                  </a:cubicBezTo>
                  <a:cubicBezTo>
                    <a:pt x="132213" y="48108"/>
                    <a:pt x="140640" y="72009"/>
                    <a:pt x="145821" y="99212"/>
                  </a:cubicBezTo>
                  <a:cubicBezTo>
                    <a:pt x="147136" y="106102"/>
                    <a:pt x="142634" y="112757"/>
                    <a:pt x="135776" y="114071"/>
                  </a:cubicBezTo>
                  <a:cubicBezTo>
                    <a:pt x="128911" y="115392"/>
                    <a:pt x="122288" y="110871"/>
                    <a:pt x="120974" y="103988"/>
                  </a:cubicBezTo>
                  <a:cubicBezTo>
                    <a:pt x="116167" y="78727"/>
                    <a:pt x="108604" y="58172"/>
                    <a:pt x="99803" y="44298"/>
                  </a:cubicBezTo>
                  <a:cubicBezTo>
                    <a:pt x="90735" y="30004"/>
                    <a:pt x="82182" y="25400"/>
                    <a:pt x="75889" y="25400"/>
                  </a:cubicBezTo>
                  <a:cubicBezTo>
                    <a:pt x="71565" y="25400"/>
                    <a:pt x="66300" y="27457"/>
                    <a:pt x="60287" y="33592"/>
                  </a:cubicBezTo>
                  <a:cubicBezTo>
                    <a:pt x="54229" y="39764"/>
                    <a:pt x="48190" y="49352"/>
                    <a:pt x="42850" y="62224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DFB8FBA0-28BF-1AD5-D3DB-1FFB75ACE370}"/>
              </a:ext>
            </a:extLst>
          </p:cNvPr>
          <p:cNvGrpSpPr/>
          <p:nvPr/>
        </p:nvGrpSpPr>
        <p:grpSpPr>
          <a:xfrm>
            <a:off x="373609" y="3543074"/>
            <a:ext cx="224375" cy="330199"/>
            <a:chOff x="13595130" y="4311650"/>
            <a:chExt cx="224375" cy="330199"/>
          </a:xfrm>
        </p:grpSpPr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AFB1AEC9-D3A8-9BBA-2765-87AB9EB6A034}"/>
                </a:ext>
              </a:extLst>
            </p:cNvPr>
            <p:cNvSpPr/>
            <p:nvPr/>
          </p:nvSpPr>
          <p:spPr>
            <a:xfrm>
              <a:off x="13643819" y="4311650"/>
              <a:ext cx="127000" cy="127000"/>
            </a:xfrm>
            <a:custGeom>
              <a:avLst/>
              <a:gdLst>
                <a:gd name="csX0" fmla="*/ 127000 w 127000"/>
                <a:gd name="csY0" fmla="*/ 63500 h 127000"/>
                <a:gd name="csX1" fmla="*/ 63500 w 127000"/>
                <a:gd name="csY1" fmla="*/ 127000 h 127000"/>
                <a:gd name="csX2" fmla="*/ 0 w 127000"/>
                <a:gd name="csY2" fmla="*/ 63500 h 127000"/>
                <a:gd name="csX3" fmla="*/ 63500 w 127000"/>
                <a:gd name="csY3" fmla="*/ 0 h 127000"/>
                <a:gd name="csX4" fmla="*/ 127000 w 127000"/>
                <a:gd name="csY4" fmla="*/ 63500 h 127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0" h="127000">
                  <a:moveTo>
                    <a:pt x="127000" y="63500"/>
                  </a:moveTo>
                  <a:cubicBezTo>
                    <a:pt x="127000" y="98570"/>
                    <a:pt x="98570" y="127000"/>
                    <a:pt x="63500" y="127000"/>
                  </a:cubicBezTo>
                  <a:cubicBezTo>
                    <a:pt x="28430" y="127000"/>
                    <a:pt x="0" y="98570"/>
                    <a:pt x="0" y="63500"/>
                  </a:cubicBezTo>
                  <a:cubicBezTo>
                    <a:pt x="0" y="28430"/>
                    <a:pt x="28430" y="0"/>
                    <a:pt x="63500" y="0"/>
                  </a:cubicBezTo>
                  <a:cubicBezTo>
                    <a:pt x="98570" y="0"/>
                    <a:pt x="127000" y="28430"/>
                    <a:pt x="127000" y="6350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D2207105-83D8-0DC9-148C-0AAD70817E89}"/>
                </a:ext>
              </a:extLst>
            </p:cNvPr>
            <p:cNvSpPr/>
            <p:nvPr/>
          </p:nvSpPr>
          <p:spPr>
            <a:xfrm>
              <a:off x="13595130" y="4470402"/>
              <a:ext cx="224375" cy="171447"/>
            </a:xfrm>
            <a:custGeom>
              <a:avLst/>
              <a:gdLst>
                <a:gd name="csX0" fmla="*/ 199463 w 224375"/>
                <a:gd name="csY0" fmla="*/ 171448 h 171447"/>
                <a:gd name="csX1" fmla="*/ 24913 w 224375"/>
                <a:gd name="csY1" fmla="*/ 171448 h 171447"/>
                <a:gd name="csX2" fmla="*/ 135 w 224375"/>
                <a:gd name="csY2" fmla="*/ 144549 h 171447"/>
                <a:gd name="csX3" fmla="*/ 95393 w 224375"/>
                <a:gd name="csY3" fmla="*/ 6760 h 171447"/>
                <a:gd name="csX4" fmla="*/ 128984 w 224375"/>
                <a:gd name="csY4" fmla="*/ 6760 h 171447"/>
                <a:gd name="csX5" fmla="*/ 224241 w 224375"/>
                <a:gd name="csY5" fmla="*/ 144549 h 171447"/>
                <a:gd name="csX6" fmla="*/ 199463 w 224375"/>
                <a:gd name="csY6" fmla="*/ 171448 h 1714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375" h="171447">
                  <a:moveTo>
                    <a:pt x="199463" y="171448"/>
                  </a:moveTo>
                  <a:lnTo>
                    <a:pt x="24913" y="171448"/>
                  </a:lnTo>
                  <a:cubicBezTo>
                    <a:pt x="10266" y="171448"/>
                    <a:pt x="-1395" y="159116"/>
                    <a:pt x="135" y="144549"/>
                  </a:cubicBezTo>
                  <a:cubicBezTo>
                    <a:pt x="7380" y="75594"/>
                    <a:pt x="29887" y="-27409"/>
                    <a:pt x="95393" y="6760"/>
                  </a:cubicBezTo>
                  <a:cubicBezTo>
                    <a:pt x="105845" y="12208"/>
                    <a:pt x="118532" y="12208"/>
                    <a:pt x="128984" y="6760"/>
                  </a:cubicBezTo>
                  <a:cubicBezTo>
                    <a:pt x="194491" y="-27409"/>
                    <a:pt x="216995" y="75594"/>
                    <a:pt x="224241" y="144549"/>
                  </a:cubicBezTo>
                  <a:cubicBezTo>
                    <a:pt x="225771" y="159116"/>
                    <a:pt x="214112" y="171448"/>
                    <a:pt x="199463" y="171448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46CEB0ED-6D39-0B4C-0204-C85FBC1B20BE}"/>
              </a:ext>
            </a:extLst>
          </p:cNvPr>
          <p:cNvGrpSpPr/>
          <p:nvPr/>
        </p:nvGrpSpPr>
        <p:grpSpPr>
          <a:xfrm>
            <a:off x="7953377" y="3568473"/>
            <a:ext cx="279400" cy="279400"/>
            <a:chOff x="17485569" y="1403350"/>
            <a:chExt cx="279400" cy="279400"/>
          </a:xfrm>
        </p:grpSpPr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0977FCA6-4544-3FED-2114-A03CEF7FE737}"/>
                </a:ext>
              </a:extLst>
            </p:cNvPr>
            <p:cNvSpPr/>
            <p:nvPr/>
          </p:nvSpPr>
          <p:spPr>
            <a:xfrm>
              <a:off x="17485569" y="1403350"/>
              <a:ext cx="279400" cy="279400"/>
            </a:xfrm>
            <a:custGeom>
              <a:avLst/>
              <a:gdLst>
                <a:gd name="csX0" fmla="*/ 241300 w 279400"/>
                <a:gd name="csY0" fmla="*/ 0 h 279400"/>
                <a:gd name="csX1" fmla="*/ 279400 w 279400"/>
                <a:gd name="csY1" fmla="*/ 0 h 279400"/>
                <a:gd name="csX2" fmla="*/ 279400 w 279400"/>
                <a:gd name="csY2" fmla="*/ 279400 h 279400"/>
                <a:gd name="csX3" fmla="*/ 241300 w 279400"/>
                <a:gd name="csY3" fmla="*/ 279400 h 279400"/>
                <a:gd name="csX4" fmla="*/ 38100 w 279400"/>
                <a:gd name="csY4" fmla="*/ 279400 h 279400"/>
                <a:gd name="csX5" fmla="*/ 0 w 279400"/>
                <a:gd name="csY5" fmla="*/ 279400 h 279400"/>
                <a:gd name="csX6" fmla="*/ 0 w 279400"/>
                <a:gd name="csY6" fmla="*/ 0 h 279400"/>
                <a:gd name="csX7" fmla="*/ 38100 w 279400"/>
                <a:gd name="csY7" fmla="*/ 0 h 2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9400" h="279400">
                  <a:moveTo>
                    <a:pt x="241300" y="0"/>
                  </a:moveTo>
                  <a:cubicBezTo>
                    <a:pt x="262342" y="0"/>
                    <a:pt x="279400" y="0"/>
                    <a:pt x="279400" y="0"/>
                  </a:cubicBezTo>
                  <a:lnTo>
                    <a:pt x="279400" y="279400"/>
                  </a:lnTo>
                  <a:cubicBezTo>
                    <a:pt x="279400" y="279400"/>
                    <a:pt x="262342" y="279400"/>
                    <a:pt x="241300" y="279400"/>
                  </a:cubicBezTo>
                  <a:lnTo>
                    <a:pt x="38100" y="279400"/>
                  </a:lnTo>
                  <a:cubicBezTo>
                    <a:pt x="17058" y="279400"/>
                    <a:pt x="0" y="279400"/>
                    <a:pt x="0" y="279400"/>
                  </a:cubicBezTo>
                  <a:lnTo>
                    <a:pt x="0" y="0"/>
                  </a:lnTo>
                  <a:cubicBezTo>
                    <a:pt x="0" y="0"/>
                    <a:pt x="17058" y="0"/>
                    <a:pt x="38100" y="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47F88246-6D07-5501-0292-C32ABFE4422B}"/>
                </a:ext>
              </a:extLst>
            </p:cNvPr>
            <p:cNvSpPr/>
            <p:nvPr/>
          </p:nvSpPr>
          <p:spPr>
            <a:xfrm>
              <a:off x="17485569" y="1403350"/>
              <a:ext cx="279400" cy="222250"/>
            </a:xfrm>
            <a:custGeom>
              <a:avLst/>
              <a:gdLst>
                <a:gd name="csX0" fmla="*/ 241300 w 279400"/>
                <a:gd name="csY0" fmla="*/ 0 h 222250"/>
                <a:gd name="csX1" fmla="*/ 279400 w 279400"/>
                <a:gd name="csY1" fmla="*/ 0 h 222250"/>
                <a:gd name="csX2" fmla="*/ 279400 w 279400"/>
                <a:gd name="csY2" fmla="*/ 222250 h 222250"/>
                <a:gd name="csX3" fmla="*/ 241300 w 279400"/>
                <a:gd name="csY3" fmla="*/ 222250 h 222250"/>
                <a:gd name="csX4" fmla="*/ 38100 w 279400"/>
                <a:gd name="csY4" fmla="*/ 222250 h 222250"/>
                <a:gd name="csX5" fmla="*/ 0 w 279400"/>
                <a:gd name="csY5" fmla="*/ 222250 h 222250"/>
                <a:gd name="csX6" fmla="*/ 0 w 279400"/>
                <a:gd name="csY6" fmla="*/ 0 h 222250"/>
                <a:gd name="csX7" fmla="*/ 38100 w 279400"/>
                <a:gd name="csY7" fmla="*/ 0 h 222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9400" h="222250">
                  <a:moveTo>
                    <a:pt x="241300" y="0"/>
                  </a:moveTo>
                  <a:cubicBezTo>
                    <a:pt x="262342" y="0"/>
                    <a:pt x="279400" y="0"/>
                    <a:pt x="279400" y="0"/>
                  </a:cubicBezTo>
                  <a:lnTo>
                    <a:pt x="279400" y="222250"/>
                  </a:lnTo>
                  <a:cubicBezTo>
                    <a:pt x="279400" y="222250"/>
                    <a:pt x="262342" y="222250"/>
                    <a:pt x="241300" y="222250"/>
                  </a:cubicBezTo>
                  <a:lnTo>
                    <a:pt x="38100" y="222250"/>
                  </a:lnTo>
                  <a:cubicBezTo>
                    <a:pt x="17058" y="222250"/>
                    <a:pt x="0" y="222250"/>
                    <a:pt x="0" y="222250"/>
                  </a:cubicBezTo>
                  <a:lnTo>
                    <a:pt x="0" y="0"/>
                  </a:lnTo>
                  <a:cubicBezTo>
                    <a:pt x="0" y="0"/>
                    <a:pt x="17058" y="0"/>
                    <a:pt x="38100" y="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BBC0258B-A155-3638-9D4F-9F9EA051C8F2}"/>
                </a:ext>
              </a:extLst>
            </p:cNvPr>
            <p:cNvSpPr/>
            <p:nvPr/>
          </p:nvSpPr>
          <p:spPr>
            <a:xfrm>
              <a:off x="17587169" y="1447800"/>
              <a:ext cx="44450" cy="133350"/>
            </a:xfrm>
            <a:custGeom>
              <a:avLst/>
              <a:gdLst>
                <a:gd name="csX0" fmla="*/ 0 w 44450"/>
                <a:gd name="csY0" fmla="*/ 44450 h 133350"/>
                <a:gd name="csX1" fmla="*/ 44450 w 44450"/>
                <a:gd name="csY1" fmla="*/ 0 h 133350"/>
                <a:gd name="csX2" fmla="*/ 44450 w 44450"/>
                <a:gd name="csY2" fmla="*/ 133350 h 133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4450" h="133350">
                  <a:moveTo>
                    <a:pt x="0" y="44450"/>
                  </a:moveTo>
                  <a:lnTo>
                    <a:pt x="44450" y="0"/>
                  </a:lnTo>
                  <a:lnTo>
                    <a:pt x="44450" y="13335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02FDE102-9457-9819-2D20-99D1C08213EB}"/>
              </a:ext>
            </a:extLst>
          </p:cNvPr>
          <p:cNvGrpSpPr/>
          <p:nvPr/>
        </p:nvGrpSpPr>
        <p:grpSpPr>
          <a:xfrm>
            <a:off x="4136905" y="3543035"/>
            <a:ext cx="330472" cy="330277"/>
            <a:chOff x="16685469" y="2089149"/>
            <a:chExt cx="330472" cy="330277"/>
          </a:xfrm>
        </p:grpSpPr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B56CD0D3-2355-96BE-28F9-9B8206E21CB4}"/>
                </a:ext>
              </a:extLst>
            </p:cNvPr>
            <p:cNvSpPr/>
            <p:nvPr/>
          </p:nvSpPr>
          <p:spPr>
            <a:xfrm>
              <a:off x="16711060" y="2089149"/>
              <a:ext cx="304881" cy="304679"/>
            </a:xfrm>
            <a:custGeom>
              <a:avLst/>
              <a:gdLst>
                <a:gd name="csX0" fmla="*/ 88709 w 304881"/>
                <a:gd name="csY0" fmla="*/ 88977 h 304679"/>
                <a:gd name="csX1" fmla="*/ 152 w 304881"/>
                <a:gd name="csY1" fmla="*/ 126925 h 304679"/>
                <a:gd name="csX2" fmla="*/ 76 w 304881"/>
                <a:gd name="csY2" fmla="*/ 127338 h 304679"/>
                <a:gd name="csX3" fmla="*/ 25209 w 304881"/>
                <a:gd name="csY3" fmla="*/ 152477 h 304679"/>
                <a:gd name="csX4" fmla="*/ 50609 w 304881"/>
                <a:gd name="csY4" fmla="*/ 114377 h 304679"/>
                <a:gd name="csX5" fmla="*/ 25209 w 304881"/>
                <a:gd name="csY5" fmla="*/ 127077 h 304679"/>
                <a:gd name="csX6" fmla="*/ 88709 w 304881"/>
                <a:gd name="csY6" fmla="*/ 88977 h 304679"/>
                <a:gd name="csX7" fmla="*/ 304380 w 304881"/>
                <a:gd name="csY7" fmla="*/ 64 h 304679"/>
                <a:gd name="csX8" fmla="*/ 304622 w 304881"/>
                <a:gd name="csY8" fmla="*/ 299 h 304679"/>
                <a:gd name="csX9" fmla="*/ 215709 w 304881"/>
                <a:gd name="csY9" fmla="*/ 215971 h 304679"/>
                <a:gd name="csX10" fmla="*/ 88709 w 304881"/>
                <a:gd name="csY10" fmla="*/ 88977 h 304679"/>
                <a:gd name="csX11" fmla="*/ 19018 w 304881"/>
                <a:gd name="csY11" fmla="*/ 181795 h 304679"/>
                <a:gd name="csX12" fmla="*/ 20250 w 304881"/>
                <a:gd name="csY12" fmla="*/ 198318 h 304679"/>
                <a:gd name="csX13" fmla="*/ 106368 w 304881"/>
                <a:gd name="csY13" fmla="*/ 284436 h 304679"/>
                <a:gd name="csX14" fmla="*/ 122891 w 304881"/>
                <a:gd name="csY14" fmla="*/ 285668 h 304679"/>
                <a:gd name="csX15" fmla="*/ 215709 w 304881"/>
                <a:gd name="csY15" fmla="*/ 215971 h 304679"/>
                <a:gd name="csX16" fmla="*/ 215709 w 304881"/>
                <a:gd name="csY16" fmla="*/ 215971 h 304679"/>
                <a:gd name="csX17" fmla="*/ 177755 w 304881"/>
                <a:gd name="csY17" fmla="*/ 304528 h 304679"/>
                <a:gd name="csX18" fmla="*/ 177342 w 304881"/>
                <a:gd name="csY18" fmla="*/ 304604 h 304679"/>
                <a:gd name="csX19" fmla="*/ 152209 w 304881"/>
                <a:gd name="csY19" fmla="*/ 279477 h 304679"/>
                <a:gd name="csX20" fmla="*/ 190309 w 304881"/>
                <a:gd name="csY20" fmla="*/ 254077 h 304679"/>
                <a:gd name="csX21" fmla="*/ 177609 w 304881"/>
                <a:gd name="csY21" fmla="*/ 279477 h 304679"/>
                <a:gd name="csX22" fmla="*/ 203009 w 304881"/>
                <a:gd name="csY22" fmla="*/ 76277 h 304679"/>
                <a:gd name="csX23" fmla="*/ 228409 w 304881"/>
                <a:gd name="csY23" fmla="*/ 101677 h 304679"/>
                <a:gd name="csX24" fmla="*/ 203009 w 304881"/>
                <a:gd name="csY24" fmla="*/ 127077 h 304679"/>
                <a:gd name="csX25" fmla="*/ 177609 w 304881"/>
                <a:gd name="csY25" fmla="*/ 101677 h 304679"/>
                <a:gd name="csX26" fmla="*/ 203009 w 304881"/>
                <a:gd name="csY26" fmla="*/ 76277 h 304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304881" h="304679">
                  <a:moveTo>
                    <a:pt x="88709" y="88977"/>
                  </a:moveTo>
                  <a:lnTo>
                    <a:pt x="152" y="126925"/>
                  </a:lnTo>
                  <a:cubicBezTo>
                    <a:pt x="-13" y="126995"/>
                    <a:pt x="-52" y="127210"/>
                    <a:pt x="76" y="127338"/>
                  </a:cubicBezTo>
                  <a:lnTo>
                    <a:pt x="25209" y="152477"/>
                  </a:lnTo>
                  <a:lnTo>
                    <a:pt x="50609" y="114377"/>
                  </a:lnTo>
                  <a:lnTo>
                    <a:pt x="25209" y="127077"/>
                  </a:lnTo>
                  <a:moveTo>
                    <a:pt x="88709" y="88977"/>
                  </a:moveTo>
                  <a:cubicBezTo>
                    <a:pt x="132327" y="37364"/>
                    <a:pt x="232619" y="-1809"/>
                    <a:pt x="304380" y="64"/>
                  </a:cubicBezTo>
                  <a:cubicBezTo>
                    <a:pt x="304507" y="71"/>
                    <a:pt x="304615" y="172"/>
                    <a:pt x="304622" y="299"/>
                  </a:cubicBezTo>
                  <a:cubicBezTo>
                    <a:pt x="308356" y="68213"/>
                    <a:pt x="271468" y="168765"/>
                    <a:pt x="215709" y="215971"/>
                  </a:cubicBezTo>
                  <a:moveTo>
                    <a:pt x="88709" y="88977"/>
                  </a:moveTo>
                  <a:cubicBezTo>
                    <a:pt x="82257" y="96604"/>
                    <a:pt x="36264" y="158535"/>
                    <a:pt x="19018" y="181795"/>
                  </a:cubicBezTo>
                  <a:cubicBezTo>
                    <a:pt x="15271" y="186843"/>
                    <a:pt x="15798" y="193866"/>
                    <a:pt x="20250" y="198318"/>
                  </a:cubicBezTo>
                  <a:lnTo>
                    <a:pt x="106368" y="284436"/>
                  </a:lnTo>
                  <a:cubicBezTo>
                    <a:pt x="110820" y="288882"/>
                    <a:pt x="117836" y="289415"/>
                    <a:pt x="122891" y="285668"/>
                  </a:cubicBezTo>
                  <a:cubicBezTo>
                    <a:pt x="146151" y="268422"/>
                    <a:pt x="208095" y="222422"/>
                    <a:pt x="215709" y="215971"/>
                  </a:cubicBezTo>
                  <a:moveTo>
                    <a:pt x="215709" y="215971"/>
                  </a:moveTo>
                  <a:lnTo>
                    <a:pt x="177755" y="304528"/>
                  </a:lnTo>
                  <a:cubicBezTo>
                    <a:pt x="177685" y="304693"/>
                    <a:pt x="177469" y="304731"/>
                    <a:pt x="177342" y="304604"/>
                  </a:cubicBezTo>
                  <a:lnTo>
                    <a:pt x="152209" y="279477"/>
                  </a:lnTo>
                  <a:lnTo>
                    <a:pt x="190309" y="254077"/>
                  </a:lnTo>
                  <a:lnTo>
                    <a:pt x="177609" y="279477"/>
                  </a:lnTo>
                  <a:moveTo>
                    <a:pt x="203009" y="76277"/>
                  </a:moveTo>
                  <a:cubicBezTo>
                    <a:pt x="217036" y="76277"/>
                    <a:pt x="228409" y="87650"/>
                    <a:pt x="228409" y="101677"/>
                  </a:cubicBezTo>
                  <a:cubicBezTo>
                    <a:pt x="228409" y="115704"/>
                    <a:pt x="217036" y="127077"/>
                    <a:pt x="203009" y="127077"/>
                  </a:cubicBezTo>
                  <a:cubicBezTo>
                    <a:pt x="188982" y="127077"/>
                    <a:pt x="177609" y="115704"/>
                    <a:pt x="177609" y="101677"/>
                  </a:cubicBezTo>
                  <a:cubicBezTo>
                    <a:pt x="177609" y="87650"/>
                    <a:pt x="188982" y="76277"/>
                    <a:pt x="203009" y="76277"/>
                  </a:cubicBez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C8CD8265-1A0F-5AEA-86FC-3D1F1C9D2A1F}"/>
                </a:ext>
              </a:extLst>
            </p:cNvPr>
            <p:cNvSpPr/>
            <p:nvPr/>
          </p:nvSpPr>
          <p:spPr>
            <a:xfrm>
              <a:off x="16685469" y="2343226"/>
              <a:ext cx="76200" cy="76200"/>
            </a:xfrm>
            <a:custGeom>
              <a:avLst/>
              <a:gdLst>
                <a:gd name="csX0" fmla="*/ 25400 w 76200"/>
                <a:gd name="csY0" fmla="*/ 0 h 76200"/>
                <a:gd name="csX1" fmla="*/ 0 w 76200"/>
                <a:gd name="csY1" fmla="*/ 75940 h 76200"/>
                <a:gd name="csX2" fmla="*/ 260 w 76200"/>
                <a:gd name="csY2" fmla="*/ 76200 h 76200"/>
                <a:gd name="csX3" fmla="*/ 76200 w 76200"/>
                <a:gd name="csY3" fmla="*/ 508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200" h="76200">
                  <a:moveTo>
                    <a:pt x="25400" y="0"/>
                  </a:moveTo>
                  <a:cubicBezTo>
                    <a:pt x="25400" y="0"/>
                    <a:pt x="89" y="25311"/>
                    <a:pt x="0" y="75940"/>
                  </a:cubicBezTo>
                  <a:cubicBezTo>
                    <a:pt x="0" y="76079"/>
                    <a:pt x="121" y="76200"/>
                    <a:pt x="260" y="76200"/>
                  </a:cubicBezTo>
                  <a:cubicBezTo>
                    <a:pt x="50889" y="76111"/>
                    <a:pt x="76200" y="50800"/>
                    <a:pt x="76200" y="5080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50533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16">
            <a:extLst>
              <a:ext uri="{FF2B5EF4-FFF2-40B4-BE49-F238E27FC236}">
                <a16:creationId xmlns:a16="http://schemas.microsoft.com/office/drawing/2014/main" id="{AC631278-FFE6-A253-6981-0C4C922A1C61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16" name="Заголовок 15">
            <a:extLst>
              <a:ext uri="{FF2B5EF4-FFF2-40B4-BE49-F238E27FC236}">
                <a16:creationId xmlns:a16="http://schemas.microsoft.com/office/drawing/2014/main" id="{75A63DAC-4D8C-E545-9D62-FDAC1426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9F96C-1BEC-9233-D34C-1A3ED5F7B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8" name="Объект 17">
            <a:extLst>
              <a:ext uri="{FF2B5EF4-FFF2-40B4-BE49-F238E27FC236}">
                <a16:creationId xmlns:a16="http://schemas.microsoft.com/office/drawing/2014/main" id="{35A2B024-C3FE-7FEB-4207-71CA14F127AE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DE8CAC70-1EAC-C46C-778A-5AAFE02EC7D3}"/>
              </a:ext>
            </a:extLst>
          </p:cNvPr>
          <p:cNvSpPr>
            <a:spLocks noGrp="1"/>
          </p:cNvSpPr>
          <p:nvPr>
            <p:ph idx="24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0" name="Объект 19">
            <a:extLst>
              <a:ext uri="{FF2B5EF4-FFF2-40B4-BE49-F238E27FC236}">
                <a16:creationId xmlns:a16="http://schemas.microsoft.com/office/drawing/2014/main" id="{7AB8F3A6-55E4-4CC4-86EA-D128B2FD5205}"/>
              </a:ext>
            </a:extLst>
          </p:cNvPr>
          <p:cNvSpPr>
            <a:spLocks noGrp="1"/>
          </p:cNvSpPr>
          <p:nvPr>
            <p:ph idx="2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1" name="Объект 20">
            <a:extLst>
              <a:ext uri="{FF2B5EF4-FFF2-40B4-BE49-F238E27FC236}">
                <a16:creationId xmlns:a16="http://schemas.microsoft.com/office/drawing/2014/main" id="{F9E9BB4D-6A44-0808-DF03-56094F8821A0}"/>
              </a:ext>
            </a:extLst>
          </p:cNvPr>
          <p:cNvSpPr>
            <a:spLocks noGrp="1"/>
          </p:cNvSpPr>
          <p:nvPr>
            <p:ph idx="2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2" name="Объект 21">
            <a:extLst>
              <a:ext uri="{FF2B5EF4-FFF2-40B4-BE49-F238E27FC236}">
                <a16:creationId xmlns:a16="http://schemas.microsoft.com/office/drawing/2014/main" id="{D1BFE74B-BE37-66FC-2910-DE56C500D895}"/>
              </a:ext>
            </a:extLst>
          </p:cNvPr>
          <p:cNvSpPr>
            <a:spLocks noGrp="1"/>
          </p:cNvSpPr>
          <p:nvPr>
            <p:ph idx="30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3" name="Объект 22">
            <a:extLst>
              <a:ext uri="{FF2B5EF4-FFF2-40B4-BE49-F238E27FC236}">
                <a16:creationId xmlns:a16="http://schemas.microsoft.com/office/drawing/2014/main" id="{E55FFE41-7F8C-284B-1131-2212A680530C}"/>
              </a:ext>
            </a:extLst>
          </p:cNvPr>
          <p:cNvSpPr>
            <a:spLocks noGrp="1"/>
          </p:cNvSpPr>
          <p:nvPr>
            <p:ph idx="32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4" name="Объект 23">
            <a:extLst>
              <a:ext uri="{FF2B5EF4-FFF2-40B4-BE49-F238E27FC236}">
                <a16:creationId xmlns:a16="http://schemas.microsoft.com/office/drawing/2014/main" id="{8CE5DE8E-AE7A-295E-59C8-3E548BB411AD}"/>
              </a:ext>
            </a:extLst>
          </p:cNvPr>
          <p:cNvSpPr>
            <a:spLocks noGrp="1"/>
          </p:cNvSpPr>
          <p:nvPr>
            <p:ph idx="34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5" name="Объект 24">
            <a:extLst>
              <a:ext uri="{FF2B5EF4-FFF2-40B4-BE49-F238E27FC236}">
                <a16:creationId xmlns:a16="http://schemas.microsoft.com/office/drawing/2014/main" id="{EB11D874-144E-7731-C84A-0FDE0266F2DC}"/>
              </a:ext>
            </a:extLst>
          </p:cNvPr>
          <p:cNvSpPr>
            <a:spLocks noGrp="1"/>
          </p:cNvSpPr>
          <p:nvPr>
            <p:ph idx="3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6" name="Объект 25">
            <a:extLst>
              <a:ext uri="{FF2B5EF4-FFF2-40B4-BE49-F238E27FC236}">
                <a16:creationId xmlns:a16="http://schemas.microsoft.com/office/drawing/2014/main" id="{704C2BF2-89D2-BAB7-2EDF-EC12DFB781A8}"/>
              </a:ext>
            </a:extLst>
          </p:cNvPr>
          <p:cNvSpPr>
            <a:spLocks noGrp="1"/>
          </p:cNvSpPr>
          <p:nvPr>
            <p:ph idx="37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27" name="Объект 26">
            <a:extLst>
              <a:ext uri="{FF2B5EF4-FFF2-40B4-BE49-F238E27FC236}">
                <a16:creationId xmlns:a16="http://schemas.microsoft.com/office/drawing/2014/main" id="{AB0A8660-419D-CF27-A104-8128707CB67E}"/>
              </a:ext>
            </a:extLst>
          </p:cNvPr>
          <p:cNvSpPr>
            <a:spLocks noGrp="1"/>
          </p:cNvSpPr>
          <p:nvPr>
            <p:ph idx="38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28" name="Объект 27">
            <a:extLst>
              <a:ext uri="{FF2B5EF4-FFF2-40B4-BE49-F238E27FC236}">
                <a16:creationId xmlns:a16="http://schemas.microsoft.com/office/drawing/2014/main" id="{C1549174-B2CE-FC5E-170D-B91E39A5A844}"/>
              </a:ext>
            </a:extLst>
          </p:cNvPr>
          <p:cNvSpPr>
            <a:spLocks noGrp="1"/>
          </p:cNvSpPr>
          <p:nvPr>
            <p:ph idx="39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29" name="Объект 28">
            <a:extLst>
              <a:ext uri="{FF2B5EF4-FFF2-40B4-BE49-F238E27FC236}">
                <a16:creationId xmlns:a16="http://schemas.microsoft.com/office/drawing/2014/main" id="{2F2318EA-52ED-BA49-2AA8-B4844753E453}"/>
              </a:ext>
            </a:extLst>
          </p:cNvPr>
          <p:cNvSpPr>
            <a:spLocks noGrp="1"/>
          </p:cNvSpPr>
          <p:nvPr>
            <p:ph idx="40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30" name="Объект 29">
            <a:extLst>
              <a:ext uri="{FF2B5EF4-FFF2-40B4-BE49-F238E27FC236}">
                <a16:creationId xmlns:a16="http://schemas.microsoft.com/office/drawing/2014/main" id="{9D73317E-D4FE-A39C-8840-E2AC9FE01729}"/>
              </a:ext>
            </a:extLst>
          </p:cNvPr>
          <p:cNvSpPr>
            <a:spLocks noGrp="1"/>
          </p:cNvSpPr>
          <p:nvPr>
            <p:ph idx="41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31" name="Объект 30">
            <a:extLst>
              <a:ext uri="{FF2B5EF4-FFF2-40B4-BE49-F238E27FC236}">
                <a16:creationId xmlns:a16="http://schemas.microsoft.com/office/drawing/2014/main" id="{078025EF-B1B1-E695-548E-5A0CD5416312}"/>
              </a:ext>
            </a:extLst>
          </p:cNvPr>
          <p:cNvSpPr>
            <a:spLocks noGrp="1"/>
          </p:cNvSpPr>
          <p:nvPr>
            <p:ph idx="42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  <p:sp>
        <p:nvSpPr>
          <p:cNvPr id="32" name="Объект 31">
            <a:extLst>
              <a:ext uri="{FF2B5EF4-FFF2-40B4-BE49-F238E27FC236}">
                <a16:creationId xmlns:a16="http://schemas.microsoft.com/office/drawing/2014/main" id="{3D1157FF-30B7-8B4D-9450-01447C46566E}"/>
              </a:ext>
            </a:extLst>
          </p:cNvPr>
          <p:cNvSpPr>
            <a:spLocks noGrp="1"/>
          </p:cNvSpPr>
          <p:nvPr>
            <p:ph idx="43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714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6D1FD-63AD-7D2E-CDEE-8D174B2CF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BC47A1A2-DA7D-1DFC-0189-9B190615A7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Важная мысль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AC70790-A011-9F0B-A503-EBC2CF298A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рамках спецификации современных стандартов, предприниматели в сети интернет неоднозначны и будут ограничены исключительно образом мышления. </a:t>
            </a:r>
          </a:p>
          <a:p>
            <a:endParaRPr lang="ru-RU" dirty="0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CD8EB00A-DEC9-D238-401D-1436B50F8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b"/>
          <a:lstStyle>
            <a:lvl1pPr>
              <a:defRPr>
                <a:solidFill>
                  <a:schemeClr val="bg2"/>
                </a:solidFill>
                <a:latin typeface="PT Astra Fact" panose="020B0503040504020204" pitchFamily="34" charset="-52"/>
                <a:ea typeface="PT Astra Fact" panose="020B0503040504020204" pitchFamily="34" charset="-52"/>
              </a:defRPr>
            </a:lvl1pPr>
          </a:lstStyle>
          <a:p>
            <a:fld id="{C4C33C0F-84FE-44D4-9CC9-572DF42A98C6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259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ъект 20">
            <a:extLst>
              <a:ext uri="{FF2B5EF4-FFF2-40B4-BE49-F238E27FC236}">
                <a16:creationId xmlns:a16="http://schemas.microsoft.com/office/drawing/2014/main" id="{8E80B8AF-6080-151F-29C4-A5A78B889421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FD052A9F-D79F-D33C-704E-D922A7ED6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D52B62-98AA-70C9-E4BE-75AA777CB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22" name="Объект 21">
            <a:extLst>
              <a:ext uri="{FF2B5EF4-FFF2-40B4-BE49-F238E27FC236}">
                <a16:creationId xmlns:a16="http://schemas.microsoft.com/office/drawing/2014/main" id="{89F49681-A058-079B-C458-B3740160D4B4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3" name="Объект 22">
            <a:extLst>
              <a:ext uri="{FF2B5EF4-FFF2-40B4-BE49-F238E27FC236}">
                <a16:creationId xmlns:a16="http://schemas.microsoft.com/office/drawing/2014/main" id="{398813A4-E35D-8B19-315E-9D2ECAD64916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4" name="Объект 23">
            <a:extLst>
              <a:ext uri="{FF2B5EF4-FFF2-40B4-BE49-F238E27FC236}">
                <a16:creationId xmlns:a16="http://schemas.microsoft.com/office/drawing/2014/main" id="{46BD62B3-A46A-FEE5-A543-3D847CA577B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85065E5-246E-14D0-EC6F-858845F1B19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55" b="9355"/>
          <a:stretch>
            <a:fillRect/>
          </a:stretch>
        </p:blipFill>
        <p:spPr>
          <a:xfrm>
            <a:off x="365125" y="3182938"/>
            <a:ext cx="5584825" cy="2555875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E6ADEDC-E542-552A-D18A-C1C2D881A71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5" b="4235"/>
          <a:stretch>
            <a:fillRect/>
          </a:stretch>
        </p:blipFill>
        <p:spPr>
          <a:xfrm>
            <a:off x="6242050" y="3182938"/>
            <a:ext cx="5584825" cy="2555875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val="6732757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10">
            <a:extLst>
              <a:ext uri="{FF2B5EF4-FFF2-40B4-BE49-F238E27FC236}">
                <a16:creationId xmlns:a16="http://schemas.microsoft.com/office/drawing/2014/main" id="{23806AD3-ED0A-631D-847D-1842708A1D45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DB322EC1-E381-991A-182F-542DE1610A0F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CDF8B628-5FB2-8ACD-880B-0BB77ABD93FD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B50E5790-ABD6-FD48-AC16-8D11EE1B3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A9BA0D-ADF4-1F8A-A880-FF7DDAA2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2CBC2895-34BA-BCC8-A9F8-5E92AB85D0E4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C9845444-F6E2-DDC1-8FCD-B90E53F0B326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2C8D835A-04CD-A953-E41A-135DCC419F3F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999614D-6BA3-1566-D580-F7E430F45DC4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5" r="1475"/>
          <a:stretch>
            <a:fillRect/>
          </a:stretch>
        </p:blipFill>
        <p:spPr>
          <a:xfrm>
            <a:off x="365760" y="3558807"/>
            <a:ext cx="3446585" cy="2179270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836F9DB-374D-79A6-DC88-71826EC30A29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" r="19357"/>
          <a:stretch>
            <a:fillRect/>
          </a:stretch>
        </p:blipFill>
        <p:spPr>
          <a:xfrm>
            <a:off x="4131756" y="3558807"/>
            <a:ext cx="3446585" cy="2179270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A95B2C7-25AA-F8F8-82A5-A2FBB6A2B555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" r="22866" b="2568"/>
          <a:stretch>
            <a:fillRect/>
          </a:stretch>
        </p:blipFill>
        <p:spPr>
          <a:xfrm>
            <a:off x="7902420" y="3558807"/>
            <a:ext cx="3446585" cy="2179270"/>
          </a:xfrm>
          <a:prstGeom prst="roundRect">
            <a:avLst>
              <a:gd name="adj" fmla="val 0"/>
            </a:avLst>
          </a:prstGeom>
          <a:solidFill>
            <a:srgbClr val="3B3B3B">
              <a:lumMod val="20000"/>
              <a:lumOff val="80000"/>
            </a:srgbClr>
          </a:solidFill>
        </p:spPr>
      </p:pic>
    </p:spTree>
    <p:extLst>
      <p:ext uri="{BB962C8B-B14F-4D97-AF65-F5344CB8AC3E}">
        <p14:creationId xmlns:p14="http://schemas.microsoft.com/office/powerpoint/2010/main" val="4057480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501E9-7CC8-2C3E-CB38-B60398EB8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ъект 20">
            <a:extLst>
              <a:ext uri="{FF2B5EF4-FFF2-40B4-BE49-F238E27FC236}">
                <a16:creationId xmlns:a16="http://schemas.microsoft.com/office/drawing/2014/main" id="{DF62DC22-6121-BC55-BD18-04AB87E04BB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0" name="Заголовок 19">
            <a:extLst>
              <a:ext uri="{FF2B5EF4-FFF2-40B4-BE49-F238E27FC236}">
                <a16:creationId xmlns:a16="http://schemas.microsoft.com/office/drawing/2014/main" id="{18289568-960F-4D04-46A9-86594188C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1630AF-2B92-71E6-0139-A8B047FB1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22" name="Объект 21">
            <a:extLst>
              <a:ext uri="{FF2B5EF4-FFF2-40B4-BE49-F238E27FC236}">
                <a16:creationId xmlns:a16="http://schemas.microsoft.com/office/drawing/2014/main" id="{F2E396F4-399E-E4DE-F274-427E3FDB39F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23" name="Объект 22">
            <a:extLst>
              <a:ext uri="{FF2B5EF4-FFF2-40B4-BE49-F238E27FC236}">
                <a16:creationId xmlns:a16="http://schemas.microsoft.com/office/drawing/2014/main" id="{11F16FF5-00B7-DE52-AC7B-52E21E41200C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24" name="Объект 23">
            <a:extLst>
              <a:ext uri="{FF2B5EF4-FFF2-40B4-BE49-F238E27FC236}">
                <a16:creationId xmlns:a16="http://schemas.microsoft.com/office/drawing/2014/main" id="{A2C75D0C-F019-72C4-CA06-E7EA8C89E311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95F3727-BD3F-597D-99B6-A06EA1C30A6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41366" y="3229338"/>
            <a:ext cx="5584874" cy="25087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EAEFF9B4-8B96-64D3-606A-A03DDA7FB836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5760" y="3229338"/>
            <a:ext cx="5584874" cy="250874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95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01EBB-3934-83AF-8A2B-A819A8FFF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бъект 10">
            <a:extLst>
              <a:ext uri="{FF2B5EF4-FFF2-40B4-BE49-F238E27FC236}">
                <a16:creationId xmlns:a16="http://schemas.microsoft.com/office/drawing/2014/main" id="{56097888-BF66-B271-96A1-636B31DF5F2C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2EB08D79-D6C9-0341-AC38-F588BDC24779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id="{F9606EAD-BEBF-810B-74D2-031493EFCB2C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FA9F9125-316F-D5D9-2FB4-863923A7F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3DA8B3-5D63-597B-3EFC-9EC8F0899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F4E4562C-1644-D895-3C16-9B6ACFEC4D35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E7C467A0-9819-D084-0A23-6428F2BAF0DC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A024CC27-083D-F260-06D1-0847B725E176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F9686881-85FF-CF23-08A9-E167914A148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845A5371-2C04-0468-CC63-A6E429C5AD3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BCF251EE-5801-022D-59C6-4D5B6D0A216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853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13">
            <a:extLst>
              <a:ext uri="{FF2B5EF4-FFF2-40B4-BE49-F238E27FC236}">
                <a16:creationId xmlns:a16="http://schemas.microsoft.com/office/drawing/2014/main" id="{408EAAEB-51EE-4189-837A-6CDC93DD1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15" name="Объект 14">
            <a:extLst>
              <a:ext uri="{FF2B5EF4-FFF2-40B4-BE49-F238E27FC236}">
                <a16:creationId xmlns:a16="http://schemas.microsoft.com/office/drawing/2014/main" id="{4426045E-5775-4399-AC16-285B724A6BA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B7DADDBA-650E-4DE3-9066-097C1656EA5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17" name="Объект 16">
            <a:extLst>
              <a:ext uri="{FF2B5EF4-FFF2-40B4-BE49-F238E27FC236}">
                <a16:creationId xmlns:a16="http://schemas.microsoft.com/office/drawing/2014/main" id="{30E4AC4F-5010-440A-8700-49F0B58BE546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18" name="Объект 17">
            <a:extLst>
              <a:ext uri="{FF2B5EF4-FFF2-40B4-BE49-F238E27FC236}">
                <a16:creationId xmlns:a16="http://schemas.microsoft.com/office/drawing/2014/main" id="{47FD2343-9BF1-4118-8F32-B1DB32C35E9A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9" name="Объект 18">
            <a:extLst>
              <a:ext uri="{FF2B5EF4-FFF2-40B4-BE49-F238E27FC236}">
                <a16:creationId xmlns:a16="http://schemas.microsoft.com/office/drawing/2014/main" id="{E2B5854F-B632-4F3C-AEFB-D6254DC41E1A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B2ECF7-B46F-4B6B-8679-C372A619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/>
          <a:lstStyle/>
          <a:p>
            <a:r>
              <a:rPr lang="ru-RU"/>
              <a:t>Заголовок</a:t>
            </a: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1968709-44E9-4C27-896D-19B5B7E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/>
          <a:p>
            <a:fld id="{F3017221-BE0D-4187-BE57-F078F2079C5E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216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1D4FE84E-5A01-4E0E-BC9A-4234DA1A8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8FDCBA06-D462-4D29-83F3-AACB502C576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3BAA1C16-63CD-443A-B9D4-D249B16BDBA9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8900FA1A-04BB-496E-904E-BA8DA1AF724D}"/>
              </a:ext>
            </a:extLst>
          </p:cNvPr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ru-RU" dirty="0"/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691F4833-E02A-46DC-983E-A258F43A5C2A}"/>
              </a:ext>
            </a:extLst>
          </p:cNvPr>
          <p:cNvSpPr>
            <a:spLocks noGrp="1"/>
          </p:cNvSpPr>
          <p:nvPr>
            <p:ph idx="17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19A40F12-107A-4F85-9A0B-63F0F8A99D5F}"/>
              </a:ext>
            </a:extLst>
          </p:cNvPr>
          <p:cNvSpPr>
            <a:spLocks noGrp="1"/>
          </p:cNvSpPr>
          <p:nvPr>
            <p:ph idx="18"/>
          </p:nvPr>
        </p:nvSpPr>
        <p:spPr/>
        <p:txBody>
          <a:bodyPr/>
          <a:lstStyle/>
          <a:p>
            <a:r>
              <a:rPr lang="ru-RU" dirty="0"/>
              <a:t>Подзаголовок</a:t>
            </a: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5B2ECF7-B46F-4B6B-8679-C372A619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01" y="307787"/>
            <a:ext cx="8369300" cy="654426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1968709-44E9-4C27-896D-19B5B7E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/>
          <a:p>
            <a:fld id="{F3017221-BE0D-4187-BE57-F078F2079C5E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8820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D88B6194-01A5-4B02-A049-C461690771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855" y="4282189"/>
            <a:ext cx="7849341" cy="1995961"/>
          </a:xfrm>
        </p:spPr>
        <p:txBody>
          <a:bodyPr/>
          <a:lstStyle/>
          <a:p>
            <a:r>
              <a:rPr lang="ru-RU" dirty="0"/>
              <a:t>Перебивочный слайд</a:t>
            </a:r>
          </a:p>
        </p:txBody>
      </p:sp>
      <p:sp>
        <p:nvSpPr>
          <p:cNvPr id="3" name="Номер слайда 5">
            <a:extLst>
              <a:ext uri="{FF2B5EF4-FFF2-40B4-BE49-F238E27FC236}">
                <a16:creationId xmlns:a16="http://schemas.microsoft.com/office/drawing/2014/main" id="{694D7BC9-6BEA-94A4-0B34-4BC1F0650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1778" y="6264274"/>
            <a:ext cx="3028122" cy="365125"/>
          </a:xfrm>
        </p:spPr>
        <p:txBody>
          <a:bodyPr/>
          <a:lstStyle/>
          <a:p>
            <a:fld id="{F3017221-BE0D-4187-BE57-F078F2079C5E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881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3234AA-2CD7-4325-AEE0-EC30AEC2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192A1634-B20A-422C-A37D-0FDEB903B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Таблица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239009DA-5E78-4562-A478-57C484DC6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392447"/>
              </p:ext>
            </p:extLst>
          </p:nvPr>
        </p:nvGraphicFramePr>
        <p:xfrm>
          <a:off x="300037" y="1196974"/>
          <a:ext cx="11591922" cy="4695828"/>
        </p:xfrm>
        <a:graphic>
          <a:graphicData uri="http://schemas.openxmlformats.org/drawingml/2006/table">
            <a:tbl>
              <a:tblPr firstRow="1" bandRow="1">
                <a:effectLst/>
                <a:tableStyleId>{D27102A9-8310-4765-A935-A1911B00CA55}</a:tableStyleId>
              </a:tblPr>
              <a:tblGrid>
                <a:gridCol w="1931987">
                  <a:extLst>
                    <a:ext uri="{9D8B030D-6E8A-4147-A177-3AD203B41FA5}">
                      <a16:colId xmlns:a16="http://schemas.microsoft.com/office/drawing/2014/main" val="3167797834"/>
                    </a:ext>
                  </a:extLst>
                </a:gridCol>
                <a:gridCol w="1931987">
                  <a:extLst>
                    <a:ext uri="{9D8B030D-6E8A-4147-A177-3AD203B41FA5}">
                      <a16:colId xmlns:a16="http://schemas.microsoft.com/office/drawing/2014/main" val="363969593"/>
                    </a:ext>
                  </a:extLst>
                </a:gridCol>
                <a:gridCol w="1931987">
                  <a:extLst>
                    <a:ext uri="{9D8B030D-6E8A-4147-A177-3AD203B41FA5}">
                      <a16:colId xmlns:a16="http://schemas.microsoft.com/office/drawing/2014/main" val="3676779334"/>
                    </a:ext>
                  </a:extLst>
                </a:gridCol>
                <a:gridCol w="1931987">
                  <a:extLst>
                    <a:ext uri="{9D8B030D-6E8A-4147-A177-3AD203B41FA5}">
                      <a16:colId xmlns:a16="http://schemas.microsoft.com/office/drawing/2014/main" val="1803792918"/>
                    </a:ext>
                  </a:extLst>
                </a:gridCol>
                <a:gridCol w="1931987">
                  <a:extLst>
                    <a:ext uri="{9D8B030D-6E8A-4147-A177-3AD203B41FA5}">
                      <a16:colId xmlns:a16="http://schemas.microsoft.com/office/drawing/2014/main" val="604305786"/>
                    </a:ext>
                  </a:extLst>
                </a:gridCol>
                <a:gridCol w="1931987">
                  <a:extLst>
                    <a:ext uri="{9D8B030D-6E8A-4147-A177-3AD203B41FA5}">
                      <a16:colId xmlns:a16="http://schemas.microsoft.com/office/drawing/2014/main" val="1745164805"/>
                    </a:ext>
                  </a:extLst>
                </a:gridCol>
              </a:tblGrid>
              <a:tr h="613778"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bg1"/>
                          </a:solidFill>
                          <a:effectLst/>
                        </a:rPr>
                        <a:t>Заголовок столбца_2</a:t>
                      </a:r>
                      <a:endParaRPr lang="ru-RU" sz="10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T Astra Fact"/>
                          <a:ea typeface="+mn-ea"/>
                          <a:cs typeface="+mn-cs"/>
                        </a:rPr>
                        <a:t>Заголовок столбца_3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T Astra Fact"/>
                          <a:ea typeface="+mn-ea"/>
                          <a:cs typeface="+mn-cs"/>
                        </a:rPr>
                        <a:t>Заголовок столбца_4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T Astra Fact"/>
                          <a:ea typeface="+mn-ea"/>
                          <a:cs typeface="+mn-cs"/>
                        </a:rPr>
                        <a:t>Заголовок столбца_5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T Astra Fact"/>
                          <a:ea typeface="+mn-ea"/>
                          <a:cs typeface="+mn-cs"/>
                        </a:rPr>
                        <a:t>Заголовок столбца_6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T Astra Fact"/>
                          <a:ea typeface="+mn-ea"/>
                          <a:cs typeface="+mn-cs"/>
                        </a:rPr>
                        <a:t>Заголовок столбца_7</a:t>
                      </a:r>
                    </a:p>
                  </a:txBody>
                  <a:tcPr anchor="ctr">
                    <a:lnL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529747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F9F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148836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0448307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639933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084463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111685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3320498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3267298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850391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6555540"/>
                  </a:ext>
                </a:extLst>
              </a:tr>
              <a:tr h="408205"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/>
                        <a:t>00 000</a:t>
                      </a:r>
                      <a:endParaRPr lang="ru-RU" sz="900" b="1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00000000000</a:t>
                      </a:r>
                      <a:endParaRPr lang="ru-RU" sz="900" dirty="0"/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/>
                        <a:t>00 000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6407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934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6D533340-B09B-408F-9922-8B06F6FD7849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3AAD54D0-2D25-4BEF-A084-A41BB2AA1CA6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Подзаголовок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E90C457-E215-49A0-A3E1-36FE35FBA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EBE15A-5E0D-47F8-BA7C-3790CEBB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862670-98A1-49EB-98FE-BF568FC98BAA}"/>
              </a:ext>
            </a:extLst>
          </p:cNvPr>
          <p:cNvSpPr txBox="1"/>
          <p:nvPr/>
        </p:nvSpPr>
        <p:spPr>
          <a:xfrm>
            <a:off x="10002462" y="4421821"/>
            <a:ext cx="14212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7200" dirty="0">
                <a:solidFill>
                  <a:schemeClr val="accent2"/>
                </a:solidFill>
              </a:rPr>
              <a:t>+2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категория</a:t>
            </a:r>
            <a:endParaRPr lang="ru-RU" dirty="0"/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64CD76EA-1046-4538-8178-D6380398F1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138683"/>
              </p:ext>
            </p:extLst>
          </p:nvPr>
        </p:nvGraphicFramePr>
        <p:xfrm>
          <a:off x="5562982" y="1095375"/>
          <a:ext cx="4579188" cy="516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6F8C31-A1AB-2EB7-D517-9621D97EF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19" y="3809586"/>
            <a:ext cx="2353819" cy="235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45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6D533340-B09B-408F-9922-8B06F6FD7849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r>
              <a:rPr lang="en-US" dirty="0"/>
              <a:t> </a:t>
            </a:r>
            <a:r>
              <a:rPr lang="ru-RU" dirty="0">
                <a:effectLst/>
              </a:rPr>
              <a:t>Разнообразный и богатый опыт говорит нам, что выбранный нами инновационный путь, а также свежий взгляд на привычные вещи — безусловно открывает новые горизонты для поставленных обществом задач.</a:t>
            </a:r>
            <a:endParaRPr lang="ru-RU" dirty="0"/>
          </a:p>
          <a:p>
            <a:endParaRPr lang="ru-RU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id="{3AAD54D0-2D25-4BEF-A084-A41BB2AA1CA6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Подзаголовок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E90C457-E215-49A0-A3E1-36FE35FBA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3B3B3B"/>
                </a:solidFill>
                <a:effectLst/>
              </a:rPr>
              <a:t>Заголовок</a:t>
            </a:r>
            <a:endParaRPr lang="ru-RU" dirty="0">
              <a:solidFill>
                <a:srgbClr val="3B3B3B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EBE15A-5E0D-47F8-BA7C-3790CEBB3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28</a:t>
            </a:fld>
            <a:endParaRPr lang="ru-RU" dirty="0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9A6A2E4A-7664-4ACC-A726-3E51DBFC08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8613212"/>
              </p:ext>
            </p:extLst>
          </p:nvPr>
        </p:nvGraphicFramePr>
        <p:xfrm>
          <a:off x="5976656" y="746752"/>
          <a:ext cx="5369490" cy="5700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3151799-458B-4B7C-8001-E6162F67FCE2}"/>
              </a:ext>
            </a:extLst>
          </p:cNvPr>
          <p:cNvSpPr txBox="1"/>
          <p:nvPr/>
        </p:nvSpPr>
        <p:spPr>
          <a:xfrm>
            <a:off x="8661401" y="3280886"/>
            <a:ext cx="14212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7200" dirty="0">
                <a:solidFill>
                  <a:schemeClr val="accent2"/>
                </a:solidFill>
              </a:rPr>
              <a:t>+2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категория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31975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19AD881-250A-4D01-8EA7-DE618CCEF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5956AA5-1C5C-4E36-989F-AA80DF072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Заголовок</a:t>
            </a:r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7D36676-1E19-4DDF-8917-267B20C9DB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960515"/>
              </p:ext>
            </p:extLst>
          </p:nvPr>
        </p:nvGraphicFramePr>
        <p:xfrm>
          <a:off x="99731" y="746752"/>
          <a:ext cx="5369490" cy="5700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5680786-DA41-4B96-A1F9-2B50640168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2286316"/>
              </p:ext>
            </p:extLst>
          </p:nvPr>
        </p:nvGraphicFramePr>
        <p:xfrm>
          <a:off x="5305425" y="1095375"/>
          <a:ext cx="4579188" cy="516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5333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F776424-1645-4B23-AF0F-6C2A60600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8C18D8C-DD7C-4CFE-8916-8FFBDF9BA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Дорожная карта</a:t>
            </a:r>
            <a:endParaRPr lang="ru-RU" dirty="0"/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1226AB11-425C-4098-859B-E117960899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365014"/>
              </p:ext>
            </p:extLst>
          </p:nvPr>
        </p:nvGraphicFramePr>
        <p:xfrm>
          <a:off x="307976" y="1196975"/>
          <a:ext cx="11583984" cy="4644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998">
                  <a:extLst>
                    <a:ext uri="{9D8B030D-6E8A-4147-A177-3AD203B41FA5}">
                      <a16:colId xmlns:a16="http://schemas.microsoft.com/office/drawing/2014/main" val="925380977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1321977305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941107525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1964377238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3690227625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3182317406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2842950075"/>
                    </a:ext>
                  </a:extLst>
                </a:gridCol>
                <a:gridCol w="1447998">
                  <a:extLst>
                    <a:ext uri="{9D8B030D-6E8A-4147-A177-3AD203B41FA5}">
                      <a16:colId xmlns:a16="http://schemas.microsoft.com/office/drawing/2014/main" val="2392660141"/>
                    </a:ext>
                  </a:extLst>
                </a:gridCol>
              </a:tblGrid>
              <a:tr h="774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accent2"/>
                          </a:solidFill>
                          <a:latin typeface="+mn-lt"/>
                        </a:rPr>
                        <a:t>0000</a:t>
                      </a:r>
                      <a:endParaRPr lang="ru-RU" sz="1100" b="0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0000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2349220"/>
                  </a:ext>
                </a:extLst>
              </a:tr>
              <a:tr h="774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49350"/>
                  </a:ext>
                </a:extLst>
              </a:tr>
              <a:tr h="774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4382416"/>
                  </a:ext>
                </a:extLst>
              </a:tr>
              <a:tr h="774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3511512"/>
                  </a:ext>
                </a:extLst>
              </a:tr>
              <a:tr h="774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476970"/>
                  </a:ext>
                </a:extLst>
              </a:tr>
              <a:tr h="7741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8334E">
                            <a:lumMod val="60000"/>
                            <a:lumOff val="40000"/>
                          </a:srgbClr>
                        </a:solidFill>
                        <a:effectLst/>
                        <a:uLnTx/>
                        <a:uFillTx/>
                        <a:latin typeface="PT Astra Fac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398246"/>
                  </a:ext>
                </a:extLst>
              </a:tr>
            </a:tbl>
          </a:graphicData>
        </a:graphic>
      </p:graphicFrame>
      <p:sp>
        <p:nvSpPr>
          <p:cNvPr id="8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B4A155B3-1120-43E1-9081-E7F858454185}"/>
              </a:ext>
            </a:extLst>
          </p:cNvPr>
          <p:cNvSpPr>
            <a:spLocks noGrp="1"/>
          </p:cNvSpPr>
          <p:nvPr/>
        </p:nvSpPr>
        <p:spPr>
          <a:xfrm>
            <a:off x="300038" y="2935557"/>
            <a:ext cx="1536687" cy="1504181"/>
          </a:xfrm>
          <a:prstGeom prst="roundRect">
            <a:avLst>
              <a:gd name="adj" fmla="val 11937"/>
            </a:avLst>
          </a:prstGeom>
          <a:solidFill>
            <a:schemeClr val="tx1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chemeClr val="bg1"/>
                </a:solidFill>
              </a:rPr>
              <a:t>Повышение уровня безопасности и контролируемый доступ к корпоративным данным</a:t>
            </a:r>
          </a:p>
        </p:txBody>
      </p:sp>
      <p:sp>
        <p:nvSpPr>
          <p:cNvPr id="9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00F2B9B5-9544-4462-8F87-975EAF51C2CB}"/>
              </a:ext>
            </a:extLst>
          </p:cNvPr>
          <p:cNvSpPr>
            <a:spLocks noGrp="1"/>
          </p:cNvSpPr>
          <p:nvPr/>
        </p:nvSpPr>
        <p:spPr>
          <a:xfrm>
            <a:off x="9864790" y="1813047"/>
            <a:ext cx="1652543" cy="1464736"/>
          </a:xfrm>
          <a:prstGeom prst="roundRect">
            <a:avLst>
              <a:gd name="adj" fmla="val 12566"/>
            </a:avLst>
          </a:prstGeom>
          <a:solidFill>
            <a:schemeClr val="bg1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rgbClr val="28334E"/>
                </a:solidFill>
              </a:rPr>
              <a:t>Повышение уровня безопасности и контролируемый доступ к корпоративным данным</a:t>
            </a:r>
          </a:p>
        </p:txBody>
      </p:sp>
      <p:sp>
        <p:nvSpPr>
          <p:cNvPr id="10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A78A4761-6628-4132-9F52-19D0A8F3A6E6}"/>
              </a:ext>
            </a:extLst>
          </p:cNvPr>
          <p:cNvSpPr>
            <a:spLocks noGrp="1"/>
          </p:cNvSpPr>
          <p:nvPr/>
        </p:nvSpPr>
        <p:spPr>
          <a:xfrm>
            <a:off x="2794084" y="1839344"/>
            <a:ext cx="1571103" cy="1438439"/>
          </a:xfrm>
          <a:prstGeom prst="roundRect">
            <a:avLst>
              <a:gd name="adj" fmla="val 10923"/>
            </a:avLst>
          </a:prstGeom>
          <a:solidFill>
            <a:schemeClr val="accent2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chemeClr val="bg1"/>
                </a:solidFill>
              </a:rPr>
              <a:t>Повышение уровня безопасности и контролируемый доступ к корпоративным данным</a:t>
            </a:r>
          </a:p>
        </p:txBody>
      </p:sp>
      <p:sp>
        <p:nvSpPr>
          <p:cNvPr id="11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426B32B2-B8C0-45C9-B587-236BD50835B7}"/>
              </a:ext>
            </a:extLst>
          </p:cNvPr>
          <p:cNvSpPr>
            <a:spLocks noGrp="1"/>
          </p:cNvSpPr>
          <p:nvPr/>
        </p:nvSpPr>
        <p:spPr>
          <a:xfrm>
            <a:off x="4608336" y="1833758"/>
            <a:ext cx="1571103" cy="1438439"/>
          </a:xfrm>
          <a:prstGeom prst="roundRect">
            <a:avLst>
              <a:gd name="adj" fmla="val 10923"/>
            </a:avLst>
          </a:prstGeom>
          <a:solidFill>
            <a:schemeClr val="accent2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chemeClr val="bg1"/>
                </a:solidFill>
              </a:rPr>
              <a:t>Повышение уровня безопасности и контролируемый доступ к корпоративным данным</a:t>
            </a:r>
          </a:p>
        </p:txBody>
      </p:sp>
      <p:sp>
        <p:nvSpPr>
          <p:cNvPr id="12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8B8D19BF-350C-4E4D-999C-B604221C61AD}"/>
              </a:ext>
            </a:extLst>
          </p:cNvPr>
          <p:cNvSpPr>
            <a:spLocks noGrp="1"/>
          </p:cNvSpPr>
          <p:nvPr/>
        </p:nvSpPr>
        <p:spPr>
          <a:xfrm>
            <a:off x="7960586" y="1832675"/>
            <a:ext cx="1571103" cy="1438439"/>
          </a:xfrm>
          <a:prstGeom prst="roundRect">
            <a:avLst>
              <a:gd name="adj" fmla="val 10923"/>
            </a:avLst>
          </a:prstGeom>
          <a:solidFill>
            <a:schemeClr val="accent2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chemeClr val="bg1"/>
                </a:solidFill>
              </a:rPr>
              <a:t>Повышение уровня безопасности и контролируемый доступ к корпоративным данным</a:t>
            </a:r>
          </a:p>
        </p:txBody>
      </p:sp>
      <p:sp>
        <p:nvSpPr>
          <p:cNvPr id="13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AD3A67A3-EE88-419B-8860-1F26CDF1EE25}"/>
              </a:ext>
            </a:extLst>
          </p:cNvPr>
          <p:cNvSpPr>
            <a:spLocks noGrp="1"/>
          </p:cNvSpPr>
          <p:nvPr/>
        </p:nvSpPr>
        <p:spPr>
          <a:xfrm>
            <a:off x="300038" y="1836517"/>
            <a:ext cx="1536687" cy="837534"/>
          </a:xfrm>
          <a:prstGeom prst="roundRect">
            <a:avLst>
              <a:gd name="adj" fmla="val 20054"/>
            </a:avLst>
          </a:prstGeom>
          <a:solidFill>
            <a:schemeClr val="tx1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chemeClr val="bg1"/>
                </a:solidFill>
              </a:rPr>
              <a:t>Повышение уровня безопасности</a:t>
            </a:r>
          </a:p>
        </p:txBody>
      </p:sp>
      <p:sp>
        <p:nvSpPr>
          <p:cNvPr id="22" name="Текст 3" descr="«Группа Астра» соблюдает налоговое законодательство и производит необходимые отчисления в срок и в полном объеме. &#10;">
            <a:extLst>
              <a:ext uri="{FF2B5EF4-FFF2-40B4-BE49-F238E27FC236}">
                <a16:creationId xmlns:a16="http://schemas.microsoft.com/office/drawing/2014/main" id="{09506FDB-6637-42FF-A260-44598F3D2863}"/>
              </a:ext>
            </a:extLst>
          </p:cNvPr>
          <p:cNvSpPr>
            <a:spLocks noGrp="1"/>
          </p:cNvSpPr>
          <p:nvPr/>
        </p:nvSpPr>
        <p:spPr>
          <a:xfrm>
            <a:off x="6049327" y="3311295"/>
            <a:ext cx="1571103" cy="844730"/>
          </a:xfrm>
          <a:prstGeom prst="roundRect">
            <a:avLst>
              <a:gd name="adj" fmla="val 20603"/>
            </a:avLst>
          </a:prstGeom>
          <a:solidFill>
            <a:schemeClr val="accent2"/>
          </a:solidFill>
          <a:effectLst>
            <a:outerShdw blurRad="139700" dist="12700" dir="1200000" algn="tl" rotWithShape="0">
              <a:schemeClr val="tx1">
                <a:alpha val="5000"/>
              </a:schemeClr>
            </a:outerShdw>
          </a:effectLst>
        </p:spPr>
        <p:txBody>
          <a:bodyPr vert="horz" wrap="square" lIns="72000" tIns="216000" rIns="72000" bIns="216000" rtlCol="0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000" dirty="0">
                <a:solidFill>
                  <a:schemeClr val="bg1"/>
                </a:solidFill>
              </a:rPr>
              <a:t>Повышение уровня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32868796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0F4F8-6A7F-7E33-8AC8-70AE4E9E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443B254-1A91-86C3-2B37-94CDD02EE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06EC602-AF6D-CE47-50AF-DF4B5242F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Дорожная карта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9309713-3A6A-2C67-3461-6767C0D5F311}"/>
              </a:ext>
            </a:extLst>
          </p:cNvPr>
          <p:cNvCxnSpPr>
            <a:cxnSpLocks/>
          </p:cNvCxnSpPr>
          <p:nvPr/>
        </p:nvCxnSpPr>
        <p:spPr>
          <a:xfrm>
            <a:off x="496566" y="3429000"/>
            <a:ext cx="11088687" cy="0"/>
          </a:xfrm>
          <a:prstGeom prst="line">
            <a:avLst/>
          </a:prstGeom>
          <a:ln w="19050" cap="rnd">
            <a:solidFill>
              <a:schemeClr val="accent2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 3">
            <a:extLst>
              <a:ext uri="{FF2B5EF4-FFF2-40B4-BE49-F238E27FC236}">
                <a16:creationId xmlns:a16="http://schemas.microsoft.com/office/drawing/2014/main" id="{A0169990-7FF4-FA35-C009-AA2558D0BF2A}"/>
              </a:ext>
            </a:extLst>
          </p:cNvPr>
          <p:cNvSpPr txBox="1">
            <a:spLocks/>
          </p:cNvSpPr>
          <p:nvPr/>
        </p:nvSpPr>
        <p:spPr>
          <a:xfrm>
            <a:off x="388616" y="4328418"/>
            <a:ext cx="2163957" cy="7017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8E0630B4-CA83-E07C-29E2-F7F3C03EED01}"/>
              </a:ext>
            </a:extLst>
          </p:cNvPr>
          <p:cNvSpPr txBox="1">
            <a:spLocks/>
          </p:cNvSpPr>
          <p:nvPr/>
        </p:nvSpPr>
        <p:spPr>
          <a:xfrm>
            <a:off x="388616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6D1B423D-87E3-7CBD-DBC4-48BBE0744444}"/>
              </a:ext>
            </a:extLst>
          </p:cNvPr>
          <p:cNvSpPr txBox="1">
            <a:spLocks/>
          </p:cNvSpPr>
          <p:nvPr/>
        </p:nvSpPr>
        <p:spPr>
          <a:xfrm>
            <a:off x="2131101" y="2152655"/>
            <a:ext cx="2404808" cy="7017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F82C8CBA-B983-9F27-EB11-0BA1A52E6AF2}"/>
              </a:ext>
            </a:extLst>
          </p:cNvPr>
          <p:cNvSpPr txBox="1">
            <a:spLocks/>
          </p:cNvSpPr>
          <p:nvPr/>
        </p:nvSpPr>
        <p:spPr>
          <a:xfrm>
            <a:off x="2131101" y="1784705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3A79408F-3314-1733-A09A-F9E88C2BB696}"/>
              </a:ext>
            </a:extLst>
          </p:cNvPr>
          <p:cNvSpPr txBox="1">
            <a:spLocks/>
          </p:cNvSpPr>
          <p:nvPr/>
        </p:nvSpPr>
        <p:spPr>
          <a:xfrm>
            <a:off x="3502711" y="4328418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52D47D10-D64F-F5C4-27B4-5BF5F3934882}"/>
              </a:ext>
            </a:extLst>
          </p:cNvPr>
          <p:cNvSpPr txBox="1">
            <a:spLocks/>
          </p:cNvSpPr>
          <p:nvPr/>
        </p:nvSpPr>
        <p:spPr>
          <a:xfrm>
            <a:off x="3502711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4173EA02-F854-BA40-B1C4-33C273327917}"/>
              </a:ext>
            </a:extLst>
          </p:cNvPr>
          <p:cNvGrpSpPr/>
          <p:nvPr/>
        </p:nvGrpSpPr>
        <p:grpSpPr>
          <a:xfrm>
            <a:off x="417017" y="3349452"/>
            <a:ext cx="159096" cy="585442"/>
            <a:chOff x="544339" y="3052030"/>
            <a:chExt cx="159096" cy="585442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9E0AF980-BAD5-99C8-C622-CF1C60BA5240}"/>
                </a:ext>
              </a:extLst>
            </p:cNvPr>
            <p:cNvSpPr/>
            <p:nvPr/>
          </p:nvSpPr>
          <p:spPr>
            <a:xfrm>
              <a:off x="544339" y="3052030"/>
              <a:ext cx="159096" cy="15909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98F360AF-B553-2AEC-7532-4768755CE351}"/>
                </a:ext>
              </a:extLst>
            </p:cNvPr>
            <p:cNvCxnSpPr>
              <a:cxnSpLocks/>
            </p:cNvCxnSpPr>
            <p:nvPr/>
          </p:nvCxnSpPr>
          <p:spPr>
            <a:xfrm>
              <a:off x="623888" y="3131578"/>
              <a:ext cx="0" cy="505894"/>
            </a:xfrm>
            <a:prstGeom prst="line">
              <a:avLst/>
            </a:prstGeom>
            <a:ln w="12700" cap="rnd">
              <a:gradFill>
                <a:gsLst>
                  <a:gs pos="100000">
                    <a:schemeClr val="accent2">
                      <a:lumMod val="75000"/>
                      <a:alpha val="43000"/>
                    </a:schemeClr>
                  </a:gs>
                  <a:gs pos="44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873BCDD-957F-53E9-B84C-8F8C8D5FA085}"/>
              </a:ext>
            </a:extLst>
          </p:cNvPr>
          <p:cNvGrpSpPr/>
          <p:nvPr/>
        </p:nvGrpSpPr>
        <p:grpSpPr>
          <a:xfrm>
            <a:off x="2141148" y="2918540"/>
            <a:ext cx="159096" cy="590008"/>
            <a:chOff x="2099325" y="2621118"/>
            <a:chExt cx="159096" cy="590008"/>
          </a:xfrm>
        </p:grpSpPr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46BA1910-51F8-968D-C485-19538959BD3E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16" name="Прямая соединительная линия 15">
              <a:extLst>
                <a:ext uri="{FF2B5EF4-FFF2-40B4-BE49-F238E27FC236}">
                  <a16:creationId xmlns:a16="http://schemas.microsoft.com/office/drawing/2014/main" id="{46D3B382-6F2F-52ED-12DC-0A313BB6F725}"/>
                </a:ext>
              </a:extLst>
            </p:cNvPr>
            <p:cNvCxnSpPr>
              <a:cxnSpLocks/>
            </p:cNvCxnSpPr>
            <p:nvPr/>
          </p:nvCxnSpPr>
          <p:spPr>
            <a:xfrm>
              <a:off x="2178874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78000">
                    <a:schemeClr val="accent2"/>
                  </a:gs>
                  <a:gs pos="0">
                    <a:schemeClr val="accent2">
                      <a:alpha val="47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9894E56-AB95-3A73-A752-BAE7930978DF}"/>
              </a:ext>
            </a:extLst>
          </p:cNvPr>
          <p:cNvGrpSpPr/>
          <p:nvPr/>
        </p:nvGrpSpPr>
        <p:grpSpPr>
          <a:xfrm rot="10800000">
            <a:off x="3581891" y="3352034"/>
            <a:ext cx="159096" cy="590008"/>
            <a:chOff x="2099325" y="2621118"/>
            <a:chExt cx="159096" cy="590008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13B0BC4-034B-1B29-CDBE-4D6E0D17C9A0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 dirty="0"/>
            </a:p>
          </p:txBody>
        </p: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3235DF25-1987-3D9D-192B-0CD337305779}"/>
                </a:ext>
              </a:extLst>
            </p:cNvPr>
            <p:cNvCxnSpPr>
              <a:cxnSpLocks/>
            </p:cNvCxnSpPr>
            <p:nvPr/>
          </p:nvCxnSpPr>
          <p:spPr>
            <a:xfrm>
              <a:off x="2185801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0">
                    <a:schemeClr val="accent2">
                      <a:alpha val="47000"/>
                    </a:schemeClr>
                  </a:gs>
                  <a:gs pos="58000">
                    <a:schemeClr val="accent2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Текст 3">
            <a:extLst>
              <a:ext uri="{FF2B5EF4-FFF2-40B4-BE49-F238E27FC236}">
                <a16:creationId xmlns:a16="http://schemas.microsoft.com/office/drawing/2014/main" id="{6271CBEE-5758-BB36-188D-3959E62D023E}"/>
              </a:ext>
            </a:extLst>
          </p:cNvPr>
          <p:cNvSpPr txBox="1">
            <a:spLocks/>
          </p:cNvSpPr>
          <p:nvPr/>
        </p:nvSpPr>
        <p:spPr>
          <a:xfrm>
            <a:off x="6364178" y="4328418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21" name="Текст 4">
            <a:extLst>
              <a:ext uri="{FF2B5EF4-FFF2-40B4-BE49-F238E27FC236}">
                <a16:creationId xmlns:a16="http://schemas.microsoft.com/office/drawing/2014/main" id="{B63A2DF9-EE15-69D3-C584-E23788D14BC4}"/>
              </a:ext>
            </a:extLst>
          </p:cNvPr>
          <p:cNvSpPr txBox="1">
            <a:spLocks/>
          </p:cNvSpPr>
          <p:nvPr/>
        </p:nvSpPr>
        <p:spPr>
          <a:xfrm>
            <a:off x="6364178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5" name="Текст 3">
            <a:extLst>
              <a:ext uri="{FF2B5EF4-FFF2-40B4-BE49-F238E27FC236}">
                <a16:creationId xmlns:a16="http://schemas.microsoft.com/office/drawing/2014/main" id="{41FFD7CA-A01D-CA0F-B841-7ECAC5059F69}"/>
              </a:ext>
            </a:extLst>
          </p:cNvPr>
          <p:cNvSpPr txBox="1">
            <a:spLocks/>
          </p:cNvSpPr>
          <p:nvPr/>
        </p:nvSpPr>
        <p:spPr>
          <a:xfrm>
            <a:off x="9225645" y="4328418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26" name="Текст 4">
            <a:extLst>
              <a:ext uri="{FF2B5EF4-FFF2-40B4-BE49-F238E27FC236}">
                <a16:creationId xmlns:a16="http://schemas.microsoft.com/office/drawing/2014/main" id="{9EFF7762-4A0E-58B5-1A01-5078A427E688}"/>
              </a:ext>
            </a:extLst>
          </p:cNvPr>
          <p:cNvSpPr txBox="1">
            <a:spLocks/>
          </p:cNvSpPr>
          <p:nvPr/>
        </p:nvSpPr>
        <p:spPr>
          <a:xfrm>
            <a:off x="9225645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0" name="Текст 3">
            <a:extLst>
              <a:ext uri="{FF2B5EF4-FFF2-40B4-BE49-F238E27FC236}">
                <a16:creationId xmlns:a16="http://schemas.microsoft.com/office/drawing/2014/main" id="{9B0F74C0-BC5C-CEE9-87EA-773CC9688C30}"/>
              </a:ext>
            </a:extLst>
          </p:cNvPr>
          <p:cNvSpPr txBox="1">
            <a:spLocks/>
          </p:cNvSpPr>
          <p:nvPr/>
        </p:nvSpPr>
        <p:spPr>
          <a:xfrm>
            <a:off x="5002831" y="2152655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31" name="Текст 4">
            <a:extLst>
              <a:ext uri="{FF2B5EF4-FFF2-40B4-BE49-F238E27FC236}">
                <a16:creationId xmlns:a16="http://schemas.microsoft.com/office/drawing/2014/main" id="{60907A38-0A0C-8B67-A292-1460EEA77A44}"/>
              </a:ext>
            </a:extLst>
          </p:cNvPr>
          <p:cNvSpPr txBox="1">
            <a:spLocks/>
          </p:cNvSpPr>
          <p:nvPr/>
        </p:nvSpPr>
        <p:spPr>
          <a:xfrm>
            <a:off x="5002831" y="1784705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35" name="Текст 3">
            <a:extLst>
              <a:ext uri="{FF2B5EF4-FFF2-40B4-BE49-F238E27FC236}">
                <a16:creationId xmlns:a16="http://schemas.microsoft.com/office/drawing/2014/main" id="{E1DDB49A-1F68-0B04-6ED6-1DF9BC5A33FE}"/>
              </a:ext>
            </a:extLst>
          </p:cNvPr>
          <p:cNvSpPr txBox="1">
            <a:spLocks/>
          </p:cNvSpPr>
          <p:nvPr/>
        </p:nvSpPr>
        <p:spPr>
          <a:xfrm>
            <a:off x="7847555" y="2152655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36" name="Текст 4">
            <a:extLst>
              <a:ext uri="{FF2B5EF4-FFF2-40B4-BE49-F238E27FC236}">
                <a16:creationId xmlns:a16="http://schemas.microsoft.com/office/drawing/2014/main" id="{1B7398BC-13D2-D038-4321-F3E8D72DB304}"/>
              </a:ext>
            </a:extLst>
          </p:cNvPr>
          <p:cNvSpPr txBox="1">
            <a:spLocks/>
          </p:cNvSpPr>
          <p:nvPr/>
        </p:nvSpPr>
        <p:spPr>
          <a:xfrm>
            <a:off x="7847555" y="1784705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AF05381E-5949-88EC-6C7B-7B890B82C6D7}"/>
              </a:ext>
            </a:extLst>
          </p:cNvPr>
          <p:cNvGrpSpPr/>
          <p:nvPr/>
        </p:nvGrpSpPr>
        <p:grpSpPr>
          <a:xfrm>
            <a:off x="5012879" y="2918540"/>
            <a:ext cx="159096" cy="590008"/>
            <a:chOff x="2099325" y="2621118"/>
            <a:chExt cx="159096" cy="590008"/>
          </a:xfrm>
        </p:grpSpPr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5F799662-57D4-63D2-6BD8-B0AAA679DA7D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72" name="Прямая соединительная линия 71">
              <a:extLst>
                <a:ext uri="{FF2B5EF4-FFF2-40B4-BE49-F238E27FC236}">
                  <a16:creationId xmlns:a16="http://schemas.microsoft.com/office/drawing/2014/main" id="{06F36E1C-742A-181D-B793-6E4AC060F98B}"/>
                </a:ext>
              </a:extLst>
            </p:cNvPr>
            <p:cNvCxnSpPr>
              <a:cxnSpLocks/>
            </p:cNvCxnSpPr>
            <p:nvPr/>
          </p:nvCxnSpPr>
          <p:spPr>
            <a:xfrm>
              <a:off x="2178874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78000">
                    <a:schemeClr val="accent2"/>
                  </a:gs>
                  <a:gs pos="0">
                    <a:schemeClr val="accent2">
                      <a:alpha val="47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616FBFD7-8F3A-AC92-0341-C2153220C9E4}"/>
              </a:ext>
            </a:extLst>
          </p:cNvPr>
          <p:cNvGrpSpPr/>
          <p:nvPr/>
        </p:nvGrpSpPr>
        <p:grpSpPr>
          <a:xfrm rot="10800000">
            <a:off x="6453622" y="3352034"/>
            <a:ext cx="159096" cy="590008"/>
            <a:chOff x="2099325" y="2621118"/>
            <a:chExt cx="159096" cy="590008"/>
          </a:xfrm>
        </p:grpSpPr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D5F8592C-6FD2-EEFF-0182-31EA18CDEA5D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 dirty="0"/>
            </a:p>
          </p:txBody>
        </p:sp>
        <p:cxnSp>
          <p:nvCxnSpPr>
            <p:cNvPr id="75" name="Прямая соединительная линия 74">
              <a:extLst>
                <a:ext uri="{FF2B5EF4-FFF2-40B4-BE49-F238E27FC236}">
                  <a16:creationId xmlns:a16="http://schemas.microsoft.com/office/drawing/2014/main" id="{9B39C019-DB97-D2FA-147E-E24994D5225C}"/>
                </a:ext>
              </a:extLst>
            </p:cNvPr>
            <p:cNvCxnSpPr>
              <a:cxnSpLocks/>
            </p:cNvCxnSpPr>
            <p:nvPr/>
          </p:nvCxnSpPr>
          <p:spPr>
            <a:xfrm>
              <a:off x="2185801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0">
                    <a:schemeClr val="accent2">
                      <a:alpha val="47000"/>
                    </a:schemeClr>
                  </a:gs>
                  <a:gs pos="58000">
                    <a:schemeClr val="accent2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A911AAE7-8A93-097A-1402-745DA829AC7A}"/>
              </a:ext>
            </a:extLst>
          </p:cNvPr>
          <p:cNvGrpSpPr/>
          <p:nvPr/>
        </p:nvGrpSpPr>
        <p:grpSpPr>
          <a:xfrm>
            <a:off x="7857602" y="2918540"/>
            <a:ext cx="159096" cy="590008"/>
            <a:chOff x="2099325" y="2621118"/>
            <a:chExt cx="159096" cy="590008"/>
          </a:xfrm>
        </p:grpSpPr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D873C87C-5659-A7E9-7E91-272CC9B77D20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84" name="Прямая соединительная линия 83">
              <a:extLst>
                <a:ext uri="{FF2B5EF4-FFF2-40B4-BE49-F238E27FC236}">
                  <a16:creationId xmlns:a16="http://schemas.microsoft.com/office/drawing/2014/main" id="{379C4C87-C03B-A2CB-E837-6411C6F20469}"/>
                </a:ext>
              </a:extLst>
            </p:cNvPr>
            <p:cNvCxnSpPr>
              <a:cxnSpLocks/>
            </p:cNvCxnSpPr>
            <p:nvPr/>
          </p:nvCxnSpPr>
          <p:spPr>
            <a:xfrm>
              <a:off x="2178874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78000">
                    <a:schemeClr val="accent2"/>
                  </a:gs>
                  <a:gs pos="0">
                    <a:schemeClr val="accent2">
                      <a:alpha val="47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Группа 84">
            <a:extLst>
              <a:ext uri="{FF2B5EF4-FFF2-40B4-BE49-F238E27FC236}">
                <a16:creationId xmlns:a16="http://schemas.microsoft.com/office/drawing/2014/main" id="{CD383FA7-6817-61D5-17A0-70AD0E61B7E9}"/>
              </a:ext>
            </a:extLst>
          </p:cNvPr>
          <p:cNvGrpSpPr/>
          <p:nvPr/>
        </p:nvGrpSpPr>
        <p:grpSpPr>
          <a:xfrm rot="10800000">
            <a:off x="9298345" y="3352034"/>
            <a:ext cx="159096" cy="590008"/>
            <a:chOff x="2099325" y="2621118"/>
            <a:chExt cx="159096" cy="590008"/>
          </a:xfrm>
        </p:grpSpPr>
        <p:sp>
          <p:nvSpPr>
            <p:cNvPr id="86" name="Овал 85">
              <a:extLst>
                <a:ext uri="{FF2B5EF4-FFF2-40B4-BE49-F238E27FC236}">
                  <a16:creationId xmlns:a16="http://schemas.microsoft.com/office/drawing/2014/main" id="{30372905-1E6D-46B0-73E9-F56EAB746A2B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 dirty="0"/>
            </a:p>
          </p:txBody>
        </p:sp>
        <p:cxnSp>
          <p:nvCxnSpPr>
            <p:cNvPr id="87" name="Прямая соединительная линия 86">
              <a:extLst>
                <a:ext uri="{FF2B5EF4-FFF2-40B4-BE49-F238E27FC236}">
                  <a16:creationId xmlns:a16="http://schemas.microsoft.com/office/drawing/2014/main" id="{4F7B9C74-0DAC-8583-8D8C-0CF7C1E06381}"/>
                </a:ext>
              </a:extLst>
            </p:cNvPr>
            <p:cNvCxnSpPr>
              <a:cxnSpLocks/>
            </p:cNvCxnSpPr>
            <p:nvPr/>
          </p:nvCxnSpPr>
          <p:spPr>
            <a:xfrm>
              <a:off x="2185801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0">
                    <a:schemeClr val="accent2">
                      <a:alpha val="47000"/>
                    </a:schemeClr>
                  </a:gs>
                  <a:gs pos="58000">
                    <a:schemeClr val="accent2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796989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3D0BBD9-1021-8128-262C-38A3ACB78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2BD7640-06A3-E4F9-DCAD-85A274722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Дорожная карта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099C5CE9-D47D-8428-5602-D0F0BFAD8660}"/>
              </a:ext>
            </a:extLst>
          </p:cNvPr>
          <p:cNvCxnSpPr>
            <a:cxnSpLocks/>
          </p:cNvCxnSpPr>
          <p:nvPr/>
        </p:nvCxnSpPr>
        <p:spPr>
          <a:xfrm>
            <a:off x="496566" y="3429000"/>
            <a:ext cx="11088687" cy="0"/>
          </a:xfrm>
          <a:prstGeom prst="line">
            <a:avLst/>
          </a:prstGeom>
          <a:ln w="19050" cap="rnd">
            <a:solidFill>
              <a:schemeClr val="accent2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Текст 3">
            <a:extLst>
              <a:ext uri="{FF2B5EF4-FFF2-40B4-BE49-F238E27FC236}">
                <a16:creationId xmlns:a16="http://schemas.microsoft.com/office/drawing/2014/main" id="{4065EC2F-50D9-6323-71F4-3F300258B347}"/>
              </a:ext>
            </a:extLst>
          </p:cNvPr>
          <p:cNvSpPr txBox="1">
            <a:spLocks/>
          </p:cNvSpPr>
          <p:nvPr/>
        </p:nvSpPr>
        <p:spPr>
          <a:xfrm>
            <a:off x="388616" y="4328418"/>
            <a:ext cx="2163957" cy="7017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24" name="Текст 4">
            <a:extLst>
              <a:ext uri="{FF2B5EF4-FFF2-40B4-BE49-F238E27FC236}">
                <a16:creationId xmlns:a16="http://schemas.microsoft.com/office/drawing/2014/main" id="{21A7C3F4-66D3-1CDA-DE12-281450CFF6CB}"/>
              </a:ext>
            </a:extLst>
          </p:cNvPr>
          <p:cNvSpPr txBox="1">
            <a:spLocks/>
          </p:cNvSpPr>
          <p:nvPr/>
        </p:nvSpPr>
        <p:spPr>
          <a:xfrm>
            <a:off x="388616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7" name="Текст 3">
            <a:extLst>
              <a:ext uri="{FF2B5EF4-FFF2-40B4-BE49-F238E27FC236}">
                <a16:creationId xmlns:a16="http://schemas.microsoft.com/office/drawing/2014/main" id="{AE2AB222-6D47-A807-DD05-29222CBB1D9D}"/>
              </a:ext>
            </a:extLst>
          </p:cNvPr>
          <p:cNvSpPr txBox="1">
            <a:spLocks/>
          </p:cNvSpPr>
          <p:nvPr/>
        </p:nvSpPr>
        <p:spPr>
          <a:xfrm>
            <a:off x="2131101" y="2152655"/>
            <a:ext cx="2404808" cy="7017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28" name="Текст 4">
            <a:extLst>
              <a:ext uri="{FF2B5EF4-FFF2-40B4-BE49-F238E27FC236}">
                <a16:creationId xmlns:a16="http://schemas.microsoft.com/office/drawing/2014/main" id="{36F367E8-E5A6-8A1B-1F7E-7B783C2525AE}"/>
              </a:ext>
            </a:extLst>
          </p:cNvPr>
          <p:cNvSpPr txBox="1">
            <a:spLocks/>
          </p:cNvSpPr>
          <p:nvPr/>
        </p:nvSpPr>
        <p:spPr>
          <a:xfrm>
            <a:off x="2131101" y="1784705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9" name="Текст 3">
            <a:extLst>
              <a:ext uri="{FF2B5EF4-FFF2-40B4-BE49-F238E27FC236}">
                <a16:creationId xmlns:a16="http://schemas.microsoft.com/office/drawing/2014/main" id="{34507A1C-9ADF-3B00-D1D2-12E9C6250160}"/>
              </a:ext>
            </a:extLst>
          </p:cNvPr>
          <p:cNvSpPr txBox="1">
            <a:spLocks/>
          </p:cNvSpPr>
          <p:nvPr/>
        </p:nvSpPr>
        <p:spPr>
          <a:xfrm>
            <a:off x="3502711" y="4328418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32" name="Текст 4">
            <a:extLst>
              <a:ext uri="{FF2B5EF4-FFF2-40B4-BE49-F238E27FC236}">
                <a16:creationId xmlns:a16="http://schemas.microsoft.com/office/drawing/2014/main" id="{66F54AA9-7279-4718-DE6B-44DBEA3F69BC}"/>
              </a:ext>
            </a:extLst>
          </p:cNvPr>
          <p:cNvSpPr txBox="1">
            <a:spLocks/>
          </p:cNvSpPr>
          <p:nvPr/>
        </p:nvSpPr>
        <p:spPr>
          <a:xfrm>
            <a:off x="3502711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40287327-A8E5-AF7D-807C-87C9857E12B8}"/>
              </a:ext>
            </a:extLst>
          </p:cNvPr>
          <p:cNvGrpSpPr/>
          <p:nvPr/>
        </p:nvGrpSpPr>
        <p:grpSpPr>
          <a:xfrm>
            <a:off x="417017" y="3349452"/>
            <a:ext cx="159096" cy="585442"/>
            <a:chOff x="544339" y="3052030"/>
            <a:chExt cx="159096" cy="585442"/>
          </a:xfrm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5CCF70F5-ECD2-3072-B1FF-93186631E76F}"/>
                </a:ext>
              </a:extLst>
            </p:cNvPr>
            <p:cNvSpPr/>
            <p:nvPr/>
          </p:nvSpPr>
          <p:spPr>
            <a:xfrm>
              <a:off x="544339" y="3052030"/>
              <a:ext cx="159096" cy="15909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54C4B131-8C18-80A5-7AAC-3E1AB8BC15B5}"/>
                </a:ext>
              </a:extLst>
            </p:cNvPr>
            <p:cNvCxnSpPr>
              <a:cxnSpLocks/>
            </p:cNvCxnSpPr>
            <p:nvPr/>
          </p:nvCxnSpPr>
          <p:spPr>
            <a:xfrm>
              <a:off x="623888" y="3131578"/>
              <a:ext cx="0" cy="505894"/>
            </a:xfrm>
            <a:prstGeom prst="line">
              <a:avLst/>
            </a:prstGeom>
            <a:ln w="12700" cap="rnd">
              <a:gradFill>
                <a:gsLst>
                  <a:gs pos="100000">
                    <a:schemeClr val="accent2">
                      <a:lumMod val="75000"/>
                      <a:alpha val="43000"/>
                    </a:schemeClr>
                  </a:gs>
                  <a:gs pos="44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1589E56D-4540-6732-A854-F38ED90D8AEB}"/>
              </a:ext>
            </a:extLst>
          </p:cNvPr>
          <p:cNvGrpSpPr/>
          <p:nvPr/>
        </p:nvGrpSpPr>
        <p:grpSpPr>
          <a:xfrm>
            <a:off x="2141148" y="2918540"/>
            <a:ext cx="159096" cy="590008"/>
            <a:chOff x="2099325" y="2621118"/>
            <a:chExt cx="159096" cy="590008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FE834F09-F927-ABE0-8E7E-D7468402051A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22857A6A-D883-B38F-252A-01811EC4F030}"/>
                </a:ext>
              </a:extLst>
            </p:cNvPr>
            <p:cNvCxnSpPr>
              <a:cxnSpLocks/>
            </p:cNvCxnSpPr>
            <p:nvPr/>
          </p:nvCxnSpPr>
          <p:spPr>
            <a:xfrm>
              <a:off x="2178874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78000">
                    <a:schemeClr val="accent2"/>
                  </a:gs>
                  <a:gs pos="0">
                    <a:schemeClr val="accent2">
                      <a:alpha val="47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0BECA9C4-A796-DD74-8315-342CB17F8680}"/>
              </a:ext>
            </a:extLst>
          </p:cNvPr>
          <p:cNvGrpSpPr/>
          <p:nvPr/>
        </p:nvGrpSpPr>
        <p:grpSpPr>
          <a:xfrm rot="10800000">
            <a:off x="3581891" y="3352034"/>
            <a:ext cx="159096" cy="590008"/>
            <a:chOff x="2099325" y="2621118"/>
            <a:chExt cx="159096" cy="590008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BBF017CF-C04C-6CCE-C495-0B83405335E2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 dirty="0"/>
            </a:p>
          </p:txBody>
        </p: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B2CFF217-72DF-B806-16FB-EC441E0E8A4B}"/>
                </a:ext>
              </a:extLst>
            </p:cNvPr>
            <p:cNvCxnSpPr>
              <a:cxnSpLocks/>
            </p:cNvCxnSpPr>
            <p:nvPr/>
          </p:nvCxnSpPr>
          <p:spPr>
            <a:xfrm>
              <a:off x="2185801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0">
                    <a:schemeClr val="accent2">
                      <a:alpha val="47000"/>
                    </a:schemeClr>
                  </a:gs>
                  <a:gs pos="58000">
                    <a:schemeClr val="accent2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Текст 3">
            <a:extLst>
              <a:ext uri="{FF2B5EF4-FFF2-40B4-BE49-F238E27FC236}">
                <a16:creationId xmlns:a16="http://schemas.microsoft.com/office/drawing/2014/main" id="{8CE19EF7-E07C-EBD4-4357-608AF379D3F1}"/>
              </a:ext>
            </a:extLst>
          </p:cNvPr>
          <p:cNvSpPr txBox="1">
            <a:spLocks/>
          </p:cNvSpPr>
          <p:nvPr/>
        </p:nvSpPr>
        <p:spPr>
          <a:xfrm>
            <a:off x="6364178" y="4328418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45" name="Текст 4">
            <a:extLst>
              <a:ext uri="{FF2B5EF4-FFF2-40B4-BE49-F238E27FC236}">
                <a16:creationId xmlns:a16="http://schemas.microsoft.com/office/drawing/2014/main" id="{2E1F31B4-2A4D-35CA-6213-980B63481193}"/>
              </a:ext>
            </a:extLst>
          </p:cNvPr>
          <p:cNvSpPr txBox="1">
            <a:spLocks/>
          </p:cNvSpPr>
          <p:nvPr/>
        </p:nvSpPr>
        <p:spPr>
          <a:xfrm>
            <a:off x="6364178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6" name="Текст 3">
            <a:extLst>
              <a:ext uri="{FF2B5EF4-FFF2-40B4-BE49-F238E27FC236}">
                <a16:creationId xmlns:a16="http://schemas.microsoft.com/office/drawing/2014/main" id="{5D64DB02-1F21-4AEF-3B7E-4DF10A0F75B4}"/>
              </a:ext>
            </a:extLst>
          </p:cNvPr>
          <p:cNvSpPr txBox="1">
            <a:spLocks/>
          </p:cNvSpPr>
          <p:nvPr/>
        </p:nvSpPr>
        <p:spPr>
          <a:xfrm>
            <a:off x="9225645" y="4328418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47" name="Текст 4">
            <a:extLst>
              <a:ext uri="{FF2B5EF4-FFF2-40B4-BE49-F238E27FC236}">
                <a16:creationId xmlns:a16="http://schemas.microsoft.com/office/drawing/2014/main" id="{BB295709-D021-6933-3084-53ED2330DF78}"/>
              </a:ext>
            </a:extLst>
          </p:cNvPr>
          <p:cNvSpPr txBox="1">
            <a:spLocks/>
          </p:cNvSpPr>
          <p:nvPr/>
        </p:nvSpPr>
        <p:spPr>
          <a:xfrm>
            <a:off x="9225645" y="3960468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48" name="Текст 3">
            <a:extLst>
              <a:ext uri="{FF2B5EF4-FFF2-40B4-BE49-F238E27FC236}">
                <a16:creationId xmlns:a16="http://schemas.microsoft.com/office/drawing/2014/main" id="{8062192B-0553-6B71-D094-4B0268885C05}"/>
              </a:ext>
            </a:extLst>
          </p:cNvPr>
          <p:cNvSpPr txBox="1">
            <a:spLocks/>
          </p:cNvSpPr>
          <p:nvPr/>
        </p:nvSpPr>
        <p:spPr>
          <a:xfrm>
            <a:off x="5002831" y="2152655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49" name="Текст 4">
            <a:extLst>
              <a:ext uri="{FF2B5EF4-FFF2-40B4-BE49-F238E27FC236}">
                <a16:creationId xmlns:a16="http://schemas.microsoft.com/office/drawing/2014/main" id="{6461FFD0-E699-6F66-D9CE-6009FB883652}"/>
              </a:ext>
            </a:extLst>
          </p:cNvPr>
          <p:cNvSpPr txBox="1">
            <a:spLocks/>
          </p:cNvSpPr>
          <p:nvPr/>
        </p:nvSpPr>
        <p:spPr>
          <a:xfrm>
            <a:off x="5002831" y="1784705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50" name="Текст 3">
            <a:extLst>
              <a:ext uri="{FF2B5EF4-FFF2-40B4-BE49-F238E27FC236}">
                <a16:creationId xmlns:a16="http://schemas.microsoft.com/office/drawing/2014/main" id="{ED197723-C2DD-C290-6F7A-3990B39B802F}"/>
              </a:ext>
            </a:extLst>
          </p:cNvPr>
          <p:cNvSpPr txBox="1">
            <a:spLocks/>
          </p:cNvSpPr>
          <p:nvPr/>
        </p:nvSpPr>
        <p:spPr>
          <a:xfrm>
            <a:off x="7847555" y="2152655"/>
            <a:ext cx="2404808" cy="701731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dirty="0"/>
              <a:t>Повышение уровня </a:t>
            </a:r>
            <a:br>
              <a:rPr lang="en-US" sz="1100" dirty="0"/>
            </a:br>
            <a:r>
              <a:rPr lang="ru-RU" sz="1100" dirty="0"/>
              <a:t>безопасности </a:t>
            </a:r>
            <a:br>
              <a:rPr lang="en-US" sz="1100" dirty="0"/>
            </a:br>
            <a:r>
              <a:rPr lang="ru-RU" sz="1100" dirty="0"/>
              <a:t>и контролируемый доступ к корпоративным данным</a:t>
            </a:r>
          </a:p>
        </p:txBody>
      </p:sp>
      <p:sp>
        <p:nvSpPr>
          <p:cNvPr id="51" name="Текст 4">
            <a:extLst>
              <a:ext uri="{FF2B5EF4-FFF2-40B4-BE49-F238E27FC236}">
                <a16:creationId xmlns:a16="http://schemas.microsoft.com/office/drawing/2014/main" id="{3C7F066D-B2FE-A664-2B38-533952157569}"/>
              </a:ext>
            </a:extLst>
          </p:cNvPr>
          <p:cNvSpPr txBox="1">
            <a:spLocks/>
          </p:cNvSpPr>
          <p:nvPr/>
        </p:nvSpPr>
        <p:spPr>
          <a:xfrm>
            <a:off x="7847555" y="1784705"/>
            <a:ext cx="1662936" cy="3416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chemeClr val="accent2"/>
                </a:solidFill>
                <a:latin typeface="+mj-lt"/>
              </a:rPr>
              <a:t>H2 2025</a:t>
            </a:r>
            <a:endParaRPr lang="ru-RU" sz="1800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693A4C43-D147-FA4D-BFDF-BCB627621951}"/>
              </a:ext>
            </a:extLst>
          </p:cNvPr>
          <p:cNvGrpSpPr/>
          <p:nvPr/>
        </p:nvGrpSpPr>
        <p:grpSpPr>
          <a:xfrm>
            <a:off x="5012879" y="2918540"/>
            <a:ext cx="159096" cy="590008"/>
            <a:chOff x="2099325" y="2621118"/>
            <a:chExt cx="159096" cy="590008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6F605B1F-2D71-E459-69F6-AB91ABD1219F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88BF1531-0C19-2664-FC6D-097DC4DF4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78874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78000">
                    <a:schemeClr val="accent2"/>
                  </a:gs>
                  <a:gs pos="0">
                    <a:schemeClr val="accent2">
                      <a:alpha val="47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F90C8BA4-5F79-6998-04C8-2AE11BE140FB}"/>
              </a:ext>
            </a:extLst>
          </p:cNvPr>
          <p:cNvGrpSpPr/>
          <p:nvPr/>
        </p:nvGrpSpPr>
        <p:grpSpPr>
          <a:xfrm rot="10800000">
            <a:off x="6453622" y="3352034"/>
            <a:ext cx="159096" cy="590008"/>
            <a:chOff x="2099325" y="2621118"/>
            <a:chExt cx="159096" cy="590008"/>
          </a:xfrm>
        </p:grpSpPr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EE1332AC-8BD5-BEAE-B367-D32B78075C3B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 dirty="0"/>
            </a:p>
          </p:txBody>
        </p: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A6D2B952-12A1-1556-5A28-D11D7AD2979B}"/>
                </a:ext>
              </a:extLst>
            </p:cNvPr>
            <p:cNvCxnSpPr>
              <a:cxnSpLocks/>
            </p:cNvCxnSpPr>
            <p:nvPr/>
          </p:nvCxnSpPr>
          <p:spPr>
            <a:xfrm>
              <a:off x="2185801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0">
                    <a:schemeClr val="accent2">
                      <a:alpha val="47000"/>
                    </a:schemeClr>
                  </a:gs>
                  <a:gs pos="58000">
                    <a:schemeClr val="accent2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351CF111-A128-7C47-F4E9-6120027682A8}"/>
              </a:ext>
            </a:extLst>
          </p:cNvPr>
          <p:cNvGrpSpPr/>
          <p:nvPr/>
        </p:nvGrpSpPr>
        <p:grpSpPr>
          <a:xfrm>
            <a:off x="7857602" y="2918540"/>
            <a:ext cx="159096" cy="590008"/>
            <a:chOff x="2099325" y="2621118"/>
            <a:chExt cx="159096" cy="590008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6A34C506-F54C-1295-C23C-FE964F839AC2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/>
            </a:p>
          </p:txBody>
        </p:sp>
        <p:cxnSp>
          <p:nvCxnSpPr>
            <p:cNvPr id="60" name="Прямая соединительная линия 59">
              <a:extLst>
                <a:ext uri="{FF2B5EF4-FFF2-40B4-BE49-F238E27FC236}">
                  <a16:creationId xmlns:a16="http://schemas.microsoft.com/office/drawing/2014/main" id="{C4A47A6D-A84F-E69E-4A3E-40942B104A53}"/>
                </a:ext>
              </a:extLst>
            </p:cNvPr>
            <p:cNvCxnSpPr>
              <a:cxnSpLocks/>
            </p:cNvCxnSpPr>
            <p:nvPr/>
          </p:nvCxnSpPr>
          <p:spPr>
            <a:xfrm>
              <a:off x="2178874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78000">
                    <a:schemeClr val="accent2"/>
                  </a:gs>
                  <a:gs pos="0">
                    <a:schemeClr val="accent2">
                      <a:alpha val="47000"/>
                    </a:schemeClr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05F6F265-92AB-0AC0-0085-A3A55E8748AB}"/>
              </a:ext>
            </a:extLst>
          </p:cNvPr>
          <p:cNvGrpSpPr/>
          <p:nvPr/>
        </p:nvGrpSpPr>
        <p:grpSpPr>
          <a:xfrm rot="10800000">
            <a:off x="9298345" y="3352034"/>
            <a:ext cx="159096" cy="590008"/>
            <a:chOff x="2099325" y="2621118"/>
            <a:chExt cx="159096" cy="590008"/>
          </a:xfrm>
        </p:grpSpPr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ECFBE30C-4FF7-2AEB-BEDD-A4123FCF69E7}"/>
                </a:ext>
              </a:extLst>
            </p:cNvPr>
            <p:cNvSpPr/>
            <p:nvPr/>
          </p:nvSpPr>
          <p:spPr>
            <a:xfrm>
              <a:off x="2099325" y="3052030"/>
              <a:ext cx="159096" cy="159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25000" lnSpcReduction="20000"/>
            </a:bodyPr>
            <a:lstStyle/>
            <a:p>
              <a:pPr algn="ctr"/>
              <a:endParaRPr lang="ru-RU" dirty="0"/>
            </a:p>
          </p:txBody>
        </p: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0292E580-6E8A-D696-12AB-99D72BC60E21}"/>
                </a:ext>
              </a:extLst>
            </p:cNvPr>
            <p:cNvCxnSpPr>
              <a:cxnSpLocks/>
            </p:cNvCxnSpPr>
            <p:nvPr/>
          </p:nvCxnSpPr>
          <p:spPr>
            <a:xfrm>
              <a:off x="2185801" y="2621118"/>
              <a:ext cx="0" cy="505894"/>
            </a:xfrm>
            <a:prstGeom prst="line">
              <a:avLst/>
            </a:prstGeom>
            <a:ln w="12700" cap="rnd">
              <a:gradFill>
                <a:gsLst>
                  <a:gs pos="0">
                    <a:schemeClr val="accent2">
                      <a:alpha val="47000"/>
                    </a:schemeClr>
                  </a:gs>
                  <a:gs pos="58000">
                    <a:schemeClr val="accent2"/>
                  </a:gs>
                </a:gsLst>
                <a:lin ang="5400000" scaled="1"/>
              </a:gra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15656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6493C0E-D698-ACDB-3383-3E07B08C6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1ACDBF4-5278-0F65-1973-21CC0C0BA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Иконки</a:t>
            </a:r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87B02CDB-0C6E-BF9B-F217-A9927A88FCFF}"/>
              </a:ext>
            </a:extLst>
          </p:cNvPr>
          <p:cNvSpPr/>
          <p:nvPr/>
        </p:nvSpPr>
        <p:spPr>
          <a:xfrm>
            <a:off x="2087418" y="3847501"/>
            <a:ext cx="177800" cy="330092"/>
          </a:xfrm>
          <a:custGeom>
            <a:avLst/>
            <a:gdLst>
              <a:gd name="csX0" fmla="*/ 50800 w 177800"/>
              <a:gd name="csY0" fmla="*/ 50800 h 330092"/>
              <a:gd name="csX1" fmla="*/ 127000 w 177800"/>
              <a:gd name="csY1" fmla="*/ 50800 h 330092"/>
              <a:gd name="csX2" fmla="*/ 177800 w 177800"/>
              <a:gd name="csY2" fmla="*/ 325514 h 330092"/>
              <a:gd name="csX3" fmla="*/ 177800 w 177800"/>
              <a:gd name="csY3" fmla="*/ 38100 h 330092"/>
              <a:gd name="csX4" fmla="*/ 139700 w 177800"/>
              <a:gd name="csY4" fmla="*/ 0 h 330092"/>
              <a:gd name="csX5" fmla="*/ 38100 w 177800"/>
              <a:gd name="csY5" fmla="*/ 0 h 330092"/>
              <a:gd name="csX6" fmla="*/ 0 w 177800"/>
              <a:gd name="csY6" fmla="*/ 38100 h 330092"/>
              <a:gd name="csX7" fmla="*/ 0 w 177800"/>
              <a:gd name="csY7" fmla="*/ 325514 h 330092"/>
              <a:gd name="csX8" fmla="*/ 7804 w 177800"/>
              <a:gd name="csY8" fmla="*/ 328746 h 330092"/>
              <a:gd name="csX9" fmla="*/ 78124 w 177800"/>
              <a:gd name="csY9" fmla="*/ 258426 h 330092"/>
              <a:gd name="csX10" fmla="*/ 99676 w 177800"/>
              <a:gd name="csY10" fmla="*/ 258426 h 330092"/>
              <a:gd name="csX11" fmla="*/ 169996 w 177800"/>
              <a:gd name="csY11" fmla="*/ 328746 h 330092"/>
              <a:gd name="csX12" fmla="*/ 177800 w 177800"/>
              <a:gd name="csY12" fmla="*/ 325514 h 3300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7800" h="330092">
                <a:moveTo>
                  <a:pt x="50800" y="50800"/>
                </a:moveTo>
                <a:lnTo>
                  <a:pt x="127000" y="50800"/>
                </a:lnTo>
                <a:moveTo>
                  <a:pt x="177800" y="325514"/>
                </a:moveTo>
                <a:lnTo>
                  <a:pt x="177800" y="38100"/>
                </a:lnTo>
                <a:cubicBezTo>
                  <a:pt x="177800" y="17056"/>
                  <a:pt x="160744" y="0"/>
                  <a:pt x="139700" y="0"/>
                </a:cubicBezTo>
                <a:lnTo>
                  <a:pt x="38100" y="0"/>
                </a:lnTo>
                <a:cubicBezTo>
                  <a:pt x="17056" y="0"/>
                  <a:pt x="0" y="17056"/>
                  <a:pt x="0" y="38100"/>
                </a:cubicBezTo>
                <a:lnTo>
                  <a:pt x="0" y="325514"/>
                </a:lnTo>
                <a:cubicBezTo>
                  <a:pt x="0" y="329584"/>
                  <a:pt x="4928" y="331622"/>
                  <a:pt x="7804" y="328746"/>
                </a:cubicBezTo>
                <a:lnTo>
                  <a:pt x="78124" y="258426"/>
                </a:lnTo>
                <a:cubicBezTo>
                  <a:pt x="84074" y="252476"/>
                  <a:pt x="93726" y="252476"/>
                  <a:pt x="99676" y="258426"/>
                </a:cubicBezTo>
                <a:lnTo>
                  <a:pt x="169996" y="328746"/>
                </a:lnTo>
                <a:cubicBezTo>
                  <a:pt x="172872" y="331622"/>
                  <a:pt x="177800" y="329584"/>
                  <a:pt x="177800" y="325514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7A1C5460-2308-0F39-CBD1-1EB51FA09B7D}"/>
              </a:ext>
            </a:extLst>
          </p:cNvPr>
          <p:cNvSpPr/>
          <p:nvPr/>
        </p:nvSpPr>
        <p:spPr>
          <a:xfrm>
            <a:off x="2023918" y="4552351"/>
            <a:ext cx="304800" cy="279400"/>
          </a:xfrm>
          <a:custGeom>
            <a:avLst/>
            <a:gdLst>
              <a:gd name="csX0" fmla="*/ 0 w 304800"/>
              <a:gd name="csY0" fmla="*/ 139700 h 279400"/>
              <a:gd name="csX1" fmla="*/ 0 w 304800"/>
              <a:gd name="csY1" fmla="*/ 101600 h 279400"/>
              <a:gd name="csX2" fmla="*/ 50800 w 304800"/>
              <a:gd name="csY2" fmla="*/ 50800 h 279400"/>
              <a:gd name="csX3" fmla="*/ 215900 w 304800"/>
              <a:gd name="csY3" fmla="*/ 50800 h 279400"/>
              <a:gd name="csX4" fmla="*/ 134442 w 304800"/>
              <a:gd name="csY4" fmla="*/ 7442 h 279400"/>
              <a:gd name="csX5" fmla="*/ 170358 w 304800"/>
              <a:gd name="csY5" fmla="*/ 43358 h 279400"/>
              <a:gd name="csX6" fmla="*/ 188322 w 304800"/>
              <a:gd name="csY6" fmla="*/ 50800 h 279400"/>
              <a:gd name="csX7" fmla="*/ 254000 w 304800"/>
              <a:gd name="csY7" fmla="*/ 50800 h 279400"/>
              <a:gd name="csX8" fmla="*/ 304800 w 304800"/>
              <a:gd name="csY8" fmla="*/ 101600 h 279400"/>
              <a:gd name="csX9" fmla="*/ 304800 w 304800"/>
              <a:gd name="csY9" fmla="*/ 228600 h 279400"/>
              <a:gd name="csX10" fmla="*/ 254000 w 304800"/>
              <a:gd name="csY10" fmla="*/ 279400 h 279400"/>
              <a:gd name="csX11" fmla="*/ 50800 w 304800"/>
              <a:gd name="csY11" fmla="*/ 279400 h 279400"/>
              <a:gd name="csX12" fmla="*/ 0 w 304800"/>
              <a:gd name="csY12" fmla="*/ 228600 h 279400"/>
              <a:gd name="csX13" fmla="*/ 0 w 304800"/>
              <a:gd name="csY13" fmla="*/ 50800 h 279400"/>
              <a:gd name="csX14" fmla="*/ 50800 w 304800"/>
              <a:gd name="csY14" fmla="*/ 0 h 279400"/>
              <a:gd name="csX15" fmla="*/ 116478 w 304800"/>
              <a:gd name="csY15" fmla="*/ 0 h 279400"/>
              <a:gd name="csX16" fmla="*/ 134442 w 304800"/>
              <a:gd name="csY16" fmla="*/ 7442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04800" h="279400">
                <a:moveTo>
                  <a:pt x="0" y="139700"/>
                </a:moveTo>
                <a:lnTo>
                  <a:pt x="0" y="101600"/>
                </a:lnTo>
                <a:cubicBezTo>
                  <a:pt x="0" y="73546"/>
                  <a:pt x="22746" y="50800"/>
                  <a:pt x="50800" y="50800"/>
                </a:cubicBezTo>
                <a:lnTo>
                  <a:pt x="215900" y="50800"/>
                </a:lnTo>
                <a:moveTo>
                  <a:pt x="134442" y="7442"/>
                </a:moveTo>
                <a:lnTo>
                  <a:pt x="170358" y="43358"/>
                </a:lnTo>
                <a:cubicBezTo>
                  <a:pt x="175127" y="48127"/>
                  <a:pt x="181585" y="50800"/>
                  <a:pt x="188322" y="50800"/>
                </a:cubicBezTo>
                <a:lnTo>
                  <a:pt x="254000" y="50800"/>
                </a:lnTo>
                <a:cubicBezTo>
                  <a:pt x="282054" y="50800"/>
                  <a:pt x="304800" y="73546"/>
                  <a:pt x="304800" y="101600"/>
                </a:cubicBezTo>
                <a:lnTo>
                  <a:pt x="304800" y="228600"/>
                </a:lnTo>
                <a:cubicBezTo>
                  <a:pt x="304800" y="256654"/>
                  <a:pt x="282054" y="279400"/>
                  <a:pt x="254000" y="279400"/>
                </a:cubicBezTo>
                <a:lnTo>
                  <a:pt x="50800" y="279400"/>
                </a:lnTo>
                <a:cubicBezTo>
                  <a:pt x="22746" y="279400"/>
                  <a:pt x="0" y="256654"/>
                  <a:pt x="0" y="228600"/>
                </a:cubicBezTo>
                <a:lnTo>
                  <a:pt x="0" y="50800"/>
                </a:lnTo>
                <a:cubicBezTo>
                  <a:pt x="0" y="22746"/>
                  <a:pt x="22746" y="0"/>
                  <a:pt x="50800" y="0"/>
                </a:cubicBezTo>
                <a:lnTo>
                  <a:pt x="116478" y="0"/>
                </a:lnTo>
                <a:cubicBezTo>
                  <a:pt x="123215" y="0"/>
                  <a:pt x="129673" y="2673"/>
                  <a:pt x="134442" y="7442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0E834867-B239-5381-1A9F-67A801B32990}"/>
              </a:ext>
            </a:extLst>
          </p:cNvPr>
          <p:cNvSpPr/>
          <p:nvPr/>
        </p:nvSpPr>
        <p:spPr>
          <a:xfrm>
            <a:off x="2036618" y="3149001"/>
            <a:ext cx="279400" cy="279400"/>
          </a:xfrm>
          <a:custGeom>
            <a:avLst/>
            <a:gdLst>
              <a:gd name="csX0" fmla="*/ 203200 w 279400"/>
              <a:gd name="csY0" fmla="*/ 12700 h 279400"/>
              <a:gd name="csX1" fmla="*/ 203200 w 279400"/>
              <a:gd name="csY1" fmla="*/ 76200 h 279400"/>
              <a:gd name="csX2" fmla="*/ 228600 w 279400"/>
              <a:gd name="csY2" fmla="*/ 101600 h 279400"/>
              <a:gd name="csX3" fmla="*/ 266700 w 279400"/>
              <a:gd name="csY3" fmla="*/ 101600 h 279400"/>
              <a:gd name="csX4" fmla="*/ 76200 w 279400"/>
              <a:gd name="csY4" fmla="*/ 101600 h 279400"/>
              <a:gd name="csX5" fmla="*/ 127000 w 279400"/>
              <a:gd name="csY5" fmla="*/ 101600 h 279400"/>
              <a:gd name="csX6" fmla="*/ 76200 w 279400"/>
              <a:gd name="csY6" fmla="*/ 152400 h 279400"/>
              <a:gd name="csX7" fmla="*/ 203200 w 279400"/>
              <a:gd name="csY7" fmla="*/ 152400 h 279400"/>
              <a:gd name="csX8" fmla="*/ 76200 w 279400"/>
              <a:gd name="csY8" fmla="*/ 203200 h 279400"/>
              <a:gd name="csX9" fmla="*/ 203200 w 279400"/>
              <a:gd name="csY9" fmla="*/ 203200 h 279400"/>
              <a:gd name="csX10" fmla="*/ 210801 w 279400"/>
              <a:gd name="csY10" fmla="*/ 8871 h 279400"/>
              <a:gd name="csX11" fmla="*/ 273285 w 279400"/>
              <a:gd name="csY11" fmla="*/ 81769 h 279400"/>
              <a:gd name="csX12" fmla="*/ 279400 w 279400"/>
              <a:gd name="csY12" fmla="*/ 98298 h 279400"/>
              <a:gd name="csX13" fmla="*/ 279400 w 279400"/>
              <a:gd name="csY13" fmla="*/ 203200 h 279400"/>
              <a:gd name="csX14" fmla="*/ 203200 w 279400"/>
              <a:gd name="csY14" fmla="*/ 279400 h 279400"/>
              <a:gd name="csX15" fmla="*/ 76200 w 279400"/>
              <a:gd name="csY15" fmla="*/ 279400 h 279400"/>
              <a:gd name="csX16" fmla="*/ 0 w 279400"/>
              <a:gd name="csY16" fmla="*/ 203200 h 279400"/>
              <a:gd name="csX17" fmla="*/ 0 w 279400"/>
              <a:gd name="csY17" fmla="*/ 76200 h 279400"/>
              <a:gd name="csX18" fmla="*/ 76200 w 279400"/>
              <a:gd name="csY18" fmla="*/ 0 h 279400"/>
              <a:gd name="csX19" fmla="*/ 191516 w 279400"/>
              <a:gd name="csY19" fmla="*/ 0 h 279400"/>
              <a:gd name="csX20" fmla="*/ 210801 w 279400"/>
              <a:gd name="csY20" fmla="*/ 8871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79400" h="279400">
                <a:moveTo>
                  <a:pt x="203200" y="12700"/>
                </a:moveTo>
                <a:lnTo>
                  <a:pt x="203200" y="76200"/>
                </a:lnTo>
                <a:cubicBezTo>
                  <a:pt x="203200" y="90227"/>
                  <a:pt x="214573" y="101600"/>
                  <a:pt x="228600" y="101600"/>
                </a:cubicBezTo>
                <a:lnTo>
                  <a:pt x="266700" y="101600"/>
                </a:lnTo>
                <a:moveTo>
                  <a:pt x="76200" y="101600"/>
                </a:moveTo>
                <a:lnTo>
                  <a:pt x="127000" y="101600"/>
                </a:lnTo>
                <a:moveTo>
                  <a:pt x="76200" y="152400"/>
                </a:moveTo>
                <a:lnTo>
                  <a:pt x="203200" y="152400"/>
                </a:lnTo>
                <a:moveTo>
                  <a:pt x="76200" y="203200"/>
                </a:moveTo>
                <a:lnTo>
                  <a:pt x="203200" y="203200"/>
                </a:lnTo>
                <a:moveTo>
                  <a:pt x="210801" y="8871"/>
                </a:moveTo>
                <a:lnTo>
                  <a:pt x="273285" y="81769"/>
                </a:lnTo>
                <a:cubicBezTo>
                  <a:pt x="277228" y="86373"/>
                  <a:pt x="279400" y="92234"/>
                  <a:pt x="279400" y="98298"/>
                </a:cubicBezTo>
                <a:lnTo>
                  <a:pt x="279400" y="203200"/>
                </a:lnTo>
                <a:cubicBezTo>
                  <a:pt x="279400" y="245282"/>
                  <a:pt x="245282" y="279400"/>
                  <a:pt x="203200" y="279400"/>
                </a:cubicBezTo>
                <a:lnTo>
                  <a:pt x="76200" y="279400"/>
                </a:lnTo>
                <a:cubicBezTo>
                  <a:pt x="34118" y="279400"/>
                  <a:pt x="0" y="245282"/>
                  <a:pt x="0" y="203200"/>
                </a:cubicBezTo>
                <a:lnTo>
                  <a:pt x="0" y="76200"/>
                </a:lnTo>
                <a:cubicBezTo>
                  <a:pt x="0" y="34118"/>
                  <a:pt x="34118" y="0"/>
                  <a:pt x="76200" y="0"/>
                </a:cubicBezTo>
                <a:lnTo>
                  <a:pt x="191516" y="0"/>
                </a:lnTo>
                <a:cubicBezTo>
                  <a:pt x="198933" y="0"/>
                  <a:pt x="205975" y="3239"/>
                  <a:pt x="210801" y="8871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493" name="Группа 492">
            <a:extLst>
              <a:ext uri="{FF2B5EF4-FFF2-40B4-BE49-F238E27FC236}">
                <a16:creationId xmlns:a16="http://schemas.microsoft.com/office/drawing/2014/main" id="{5B03B794-A77E-8E78-A1FD-F546A14F594A}"/>
              </a:ext>
            </a:extLst>
          </p:cNvPr>
          <p:cNvGrpSpPr/>
          <p:nvPr/>
        </p:nvGrpSpPr>
        <p:grpSpPr>
          <a:xfrm>
            <a:off x="2011218" y="2399701"/>
            <a:ext cx="330200" cy="330200"/>
            <a:chOff x="15123369" y="2089150"/>
            <a:chExt cx="330200" cy="330200"/>
          </a:xfrm>
        </p:grpSpPr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78EC4EF3-9054-A262-241B-AD364EDD6788}"/>
                </a:ext>
              </a:extLst>
            </p:cNvPr>
            <p:cNvSpPr/>
            <p:nvPr/>
          </p:nvSpPr>
          <p:spPr>
            <a:xfrm>
              <a:off x="15212262" y="2089150"/>
              <a:ext cx="152400" cy="231103"/>
            </a:xfrm>
            <a:custGeom>
              <a:avLst/>
              <a:gdLst>
                <a:gd name="csX0" fmla="*/ 76200 w 152400"/>
                <a:gd name="csY0" fmla="*/ 0 h 231103"/>
                <a:gd name="csX1" fmla="*/ 76200 w 152400"/>
                <a:gd name="csY1" fmla="*/ 218211 h 231103"/>
                <a:gd name="csX2" fmla="*/ 0 w 152400"/>
                <a:gd name="csY2" fmla="*/ 127000 h 231103"/>
                <a:gd name="csX3" fmla="*/ 65634 w 152400"/>
                <a:gd name="csY3" fmla="*/ 225450 h 231103"/>
                <a:gd name="csX4" fmla="*/ 86766 w 152400"/>
                <a:gd name="csY4" fmla="*/ 225450 h 231103"/>
                <a:gd name="csX5" fmla="*/ 152400 w 152400"/>
                <a:gd name="csY5" fmla="*/ 127000 h 231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2400" h="231103">
                  <a:moveTo>
                    <a:pt x="76200" y="0"/>
                  </a:moveTo>
                  <a:lnTo>
                    <a:pt x="76200" y="218211"/>
                  </a:lnTo>
                  <a:moveTo>
                    <a:pt x="0" y="127000"/>
                  </a:moveTo>
                  <a:lnTo>
                    <a:pt x="65634" y="225450"/>
                  </a:lnTo>
                  <a:cubicBezTo>
                    <a:pt x="70663" y="232988"/>
                    <a:pt x="81744" y="232988"/>
                    <a:pt x="86766" y="225450"/>
                  </a:cubicBezTo>
                  <a:lnTo>
                    <a:pt x="152400" y="1270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EF55F77-7B26-FA8B-4A1C-6527027DECA1}"/>
                </a:ext>
              </a:extLst>
            </p:cNvPr>
            <p:cNvSpPr/>
            <p:nvPr/>
          </p:nvSpPr>
          <p:spPr>
            <a:xfrm>
              <a:off x="15123369" y="2292350"/>
              <a:ext cx="330200" cy="127000"/>
            </a:xfrm>
            <a:custGeom>
              <a:avLst/>
              <a:gdLst>
                <a:gd name="csX0" fmla="*/ 0 w 330200"/>
                <a:gd name="csY0" fmla="*/ 0 h 127000"/>
                <a:gd name="csX1" fmla="*/ 0 w 330200"/>
                <a:gd name="csY1" fmla="*/ 76200 h 127000"/>
                <a:gd name="csX2" fmla="*/ 50800 w 330200"/>
                <a:gd name="csY2" fmla="*/ 127000 h 127000"/>
                <a:gd name="csX3" fmla="*/ 279400 w 330200"/>
                <a:gd name="csY3" fmla="*/ 127000 h 127000"/>
                <a:gd name="csX4" fmla="*/ 330200 w 330200"/>
                <a:gd name="csY4" fmla="*/ 76200 h 127000"/>
                <a:gd name="csX5" fmla="*/ 330200 w 330200"/>
                <a:gd name="csY5" fmla="*/ 0 h 127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30200" h="127000">
                  <a:moveTo>
                    <a:pt x="0" y="0"/>
                  </a:moveTo>
                  <a:lnTo>
                    <a:pt x="0" y="76200"/>
                  </a:lnTo>
                  <a:cubicBezTo>
                    <a:pt x="0" y="104254"/>
                    <a:pt x="22746" y="127000"/>
                    <a:pt x="50800" y="127000"/>
                  </a:cubicBezTo>
                  <a:lnTo>
                    <a:pt x="279400" y="127000"/>
                  </a:lnTo>
                  <a:cubicBezTo>
                    <a:pt x="307454" y="127000"/>
                    <a:pt x="330200" y="104254"/>
                    <a:pt x="330200" y="76200"/>
                  </a:cubicBezTo>
                  <a:lnTo>
                    <a:pt x="3302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320D18FD-3BCD-3129-1F10-FBED161C7F42}"/>
              </a:ext>
            </a:extLst>
          </p:cNvPr>
          <p:cNvSpPr/>
          <p:nvPr/>
        </p:nvSpPr>
        <p:spPr>
          <a:xfrm>
            <a:off x="2004868" y="1701201"/>
            <a:ext cx="330394" cy="279400"/>
          </a:xfrm>
          <a:custGeom>
            <a:avLst/>
            <a:gdLst>
              <a:gd name="csX0" fmla="*/ 12700 w 330394"/>
              <a:gd name="csY0" fmla="*/ 254000 h 279400"/>
              <a:gd name="csX1" fmla="*/ 65062 w 330394"/>
              <a:gd name="csY1" fmla="*/ 86449 h 279400"/>
              <a:gd name="csX2" fmla="*/ 113551 w 330394"/>
              <a:gd name="csY2" fmla="*/ 50800 h 279400"/>
              <a:gd name="csX3" fmla="*/ 215900 w 330394"/>
              <a:gd name="csY3" fmla="*/ 50800 h 279400"/>
              <a:gd name="csX4" fmla="*/ 134442 w 330394"/>
              <a:gd name="csY4" fmla="*/ 7442 h 279400"/>
              <a:gd name="csX5" fmla="*/ 170358 w 330394"/>
              <a:gd name="csY5" fmla="*/ 43358 h 279400"/>
              <a:gd name="csX6" fmla="*/ 188322 w 330394"/>
              <a:gd name="csY6" fmla="*/ 50800 h 279400"/>
              <a:gd name="csX7" fmla="*/ 279572 w 330394"/>
              <a:gd name="csY7" fmla="*/ 50800 h 279400"/>
              <a:gd name="csX8" fmla="*/ 329165 w 330394"/>
              <a:gd name="csY8" fmla="*/ 112617 h 279400"/>
              <a:gd name="csX9" fmla="*/ 300939 w 330394"/>
              <a:gd name="csY9" fmla="*/ 239617 h 279400"/>
              <a:gd name="csX10" fmla="*/ 251352 w 330394"/>
              <a:gd name="csY10" fmla="*/ 279400 h 279400"/>
              <a:gd name="csX11" fmla="*/ 50800 w 330394"/>
              <a:gd name="csY11" fmla="*/ 279400 h 279400"/>
              <a:gd name="csX12" fmla="*/ 0 w 330394"/>
              <a:gd name="csY12" fmla="*/ 228600 h 279400"/>
              <a:gd name="csX13" fmla="*/ 0 w 330394"/>
              <a:gd name="csY13" fmla="*/ 50800 h 279400"/>
              <a:gd name="csX14" fmla="*/ 50800 w 330394"/>
              <a:gd name="csY14" fmla="*/ 0 h 279400"/>
              <a:gd name="csX15" fmla="*/ 116478 w 330394"/>
              <a:gd name="csY15" fmla="*/ 0 h 279400"/>
              <a:gd name="csX16" fmla="*/ 134442 w 330394"/>
              <a:gd name="csY16" fmla="*/ 7442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0394" h="279400">
                <a:moveTo>
                  <a:pt x="12700" y="254000"/>
                </a:moveTo>
                <a:lnTo>
                  <a:pt x="65062" y="86449"/>
                </a:lnTo>
                <a:cubicBezTo>
                  <a:pt x="71685" y="65240"/>
                  <a:pt x="91326" y="50800"/>
                  <a:pt x="113551" y="50800"/>
                </a:cubicBezTo>
                <a:lnTo>
                  <a:pt x="215900" y="50800"/>
                </a:lnTo>
                <a:moveTo>
                  <a:pt x="134442" y="7442"/>
                </a:moveTo>
                <a:lnTo>
                  <a:pt x="170358" y="43358"/>
                </a:lnTo>
                <a:cubicBezTo>
                  <a:pt x="175127" y="48127"/>
                  <a:pt x="181585" y="50800"/>
                  <a:pt x="188322" y="50800"/>
                </a:cubicBezTo>
                <a:lnTo>
                  <a:pt x="279572" y="50800"/>
                </a:lnTo>
                <a:cubicBezTo>
                  <a:pt x="312071" y="50800"/>
                  <a:pt x="336213" y="80893"/>
                  <a:pt x="329165" y="112617"/>
                </a:cubicBezTo>
                <a:lnTo>
                  <a:pt x="300939" y="239617"/>
                </a:lnTo>
                <a:cubicBezTo>
                  <a:pt x="295777" y="262865"/>
                  <a:pt x="275158" y="279400"/>
                  <a:pt x="251352" y="279400"/>
                </a:cubicBezTo>
                <a:lnTo>
                  <a:pt x="50800" y="279400"/>
                </a:lnTo>
                <a:cubicBezTo>
                  <a:pt x="22746" y="279400"/>
                  <a:pt x="0" y="256654"/>
                  <a:pt x="0" y="228600"/>
                </a:cubicBezTo>
                <a:lnTo>
                  <a:pt x="0" y="50800"/>
                </a:lnTo>
                <a:cubicBezTo>
                  <a:pt x="0" y="22746"/>
                  <a:pt x="22746" y="0"/>
                  <a:pt x="50800" y="0"/>
                </a:cubicBezTo>
                <a:lnTo>
                  <a:pt x="116478" y="0"/>
                </a:lnTo>
                <a:cubicBezTo>
                  <a:pt x="123215" y="0"/>
                  <a:pt x="129673" y="2673"/>
                  <a:pt x="134442" y="7442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9C0CA519-42C1-8C2A-EDD3-34ABBE7BC6BF}"/>
              </a:ext>
            </a:extLst>
          </p:cNvPr>
          <p:cNvSpPr/>
          <p:nvPr/>
        </p:nvSpPr>
        <p:spPr>
          <a:xfrm>
            <a:off x="2036618" y="5396901"/>
            <a:ext cx="279400" cy="279400"/>
          </a:xfrm>
          <a:custGeom>
            <a:avLst/>
            <a:gdLst>
              <a:gd name="csX0" fmla="*/ 203200 w 279400"/>
              <a:gd name="csY0" fmla="*/ 12700 h 279400"/>
              <a:gd name="csX1" fmla="*/ 203200 w 279400"/>
              <a:gd name="csY1" fmla="*/ 76200 h 279400"/>
              <a:gd name="csX2" fmla="*/ 228600 w 279400"/>
              <a:gd name="csY2" fmla="*/ 101600 h 279400"/>
              <a:gd name="csX3" fmla="*/ 266700 w 279400"/>
              <a:gd name="csY3" fmla="*/ 101600 h 279400"/>
              <a:gd name="csX4" fmla="*/ 210801 w 279400"/>
              <a:gd name="csY4" fmla="*/ 8871 h 279400"/>
              <a:gd name="csX5" fmla="*/ 273285 w 279400"/>
              <a:gd name="csY5" fmla="*/ 81769 h 279400"/>
              <a:gd name="csX6" fmla="*/ 279400 w 279400"/>
              <a:gd name="csY6" fmla="*/ 98298 h 279400"/>
              <a:gd name="csX7" fmla="*/ 279400 w 279400"/>
              <a:gd name="csY7" fmla="*/ 203200 h 279400"/>
              <a:gd name="csX8" fmla="*/ 203200 w 279400"/>
              <a:gd name="csY8" fmla="*/ 279400 h 279400"/>
              <a:gd name="csX9" fmla="*/ 76200 w 279400"/>
              <a:gd name="csY9" fmla="*/ 279400 h 279400"/>
              <a:gd name="csX10" fmla="*/ 0 w 279400"/>
              <a:gd name="csY10" fmla="*/ 203200 h 279400"/>
              <a:gd name="csX11" fmla="*/ 0 w 279400"/>
              <a:gd name="csY11" fmla="*/ 76200 h 279400"/>
              <a:gd name="csX12" fmla="*/ 76200 w 279400"/>
              <a:gd name="csY12" fmla="*/ 0 h 279400"/>
              <a:gd name="csX13" fmla="*/ 191516 w 279400"/>
              <a:gd name="csY13" fmla="*/ 0 h 279400"/>
              <a:gd name="csX14" fmla="*/ 210801 w 279400"/>
              <a:gd name="csY14" fmla="*/ 8871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9400" h="279400">
                <a:moveTo>
                  <a:pt x="203200" y="12700"/>
                </a:moveTo>
                <a:lnTo>
                  <a:pt x="203200" y="76200"/>
                </a:lnTo>
                <a:cubicBezTo>
                  <a:pt x="203200" y="90227"/>
                  <a:pt x="214573" y="101600"/>
                  <a:pt x="228600" y="101600"/>
                </a:cubicBezTo>
                <a:lnTo>
                  <a:pt x="266700" y="101600"/>
                </a:lnTo>
                <a:moveTo>
                  <a:pt x="210801" y="8871"/>
                </a:moveTo>
                <a:lnTo>
                  <a:pt x="273285" y="81769"/>
                </a:lnTo>
                <a:cubicBezTo>
                  <a:pt x="277228" y="86373"/>
                  <a:pt x="279400" y="92234"/>
                  <a:pt x="279400" y="98298"/>
                </a:cubicBezTo>
                <a:lnTo>
                  <a:pt x="279400" y="203200"/>
                </a:lnTo>
                <a:cubicBezTo>
                  <a:pt x="279400" y="245282"/>
                  <a:pt x="245282" y="279400"/>
                  <a:pt x="203200" y="279400"/>
                </a:cubicBezTo>
                <a:lnTo>
                  <a:pt x="76200" y="279400"/>
                </a:lnTo>
                <a:cubicBezTo>
                  <a:pt x="34118" y="279400"/>
                  <a:pt x="0" y="245282"/>
                  <a:pt x="0" y="203200"/>
                </a:cubicBezTo>
                <a:lnTo>
                  <a:pt x="0" y="76200"/>
                </a:lnTo>
                <a:cubicBezTo>
                  <a:pt x="0" y="34118"/>
                  <a:pt x="34118" y="0"/>
                  <a:pt x="76200" y="0"/>
                </a:cubicBezTo>
                <a:lnTo>
                  <a:pt x="191516" y="0"/>
                </a:lnTo>
                <a:cubicBezTo>
                  <a:pt x="198933" y="0"/>
                  <a:pt x="205975" y="3239"/>
                  <a:pt x="210801" y="8871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ysDash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492" name="Группа 491">
            <a:extLst>
              <a:ext uri="{FF2B5EF4-FFF2-40B4-BE49-F238E27FC236}">
                <a16:creationId xmlns:a16="http://schemas.microsoft.com/office/drawing/2014/main" id="{1157EB40-9798-8834-AFF2-1620E8DF06C2}"/>
              </a:ext>
            </a:extLst>
          </p:cNvPr>
          <p:cNvGrpSpPr/>
          <p:nvPr/>
        </p:nvGrpSpPr>
        <p:grpSpPr>
          <a:xfrm>
            <a:off x="430068" y="5409600"/>
            <a:ext cx="330197" cy="330201"/>
            <a:chOff x="13542219" y="5099049"/>
            <a:chExt cx="330197" cy="330201"/>
          </a:xfrm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98B10FFB-E84B-D9A8-9FFD-08DB2287440E}"/>
                </a:ext>
              </a:extLst>
            </p:cNvPr>
            <p:cNvSpPr/>
            <p:nvPr/>
          </p:nvSpPr>
          <p:spPr>
            <a:xfrm>
              <a:off x="13637469" y="5175250"/>
              <a:ext cx="152400" cy="88900"/>
            </a:xfrm>
            <a:custGeom>
              <a:avLst/>
              <a:gdLst>
                <a:gd name="csX0" fmla="*/ 0 w 152400"/>
                <a:gd name="csY0" fmla="*/ 88900 h 88900"/>
                <a:gd name="csX1" fmla="*/ 76200 w 152400"/>
                <a:gd name="csY1" fmla="*/ 88900 h 88900"/>
                <a:gd name="csX2" fmla="*/ 152400 w 152400"/>
                <a:gd name="csY2" fmla="*/ 0 h 889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52400" h="88900">
                  <a:moveTo>
                    <a:pt x="0" y="88900"/>
                  </a:moveTo>
                  <a:lnTo>
                    <a:pt x="76200" y="88900"/>
                  </a:lnTo>
                  <a:lnTo>
                    <a:pt x="1524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E9D15728-DE67-C169-B201-108609A22BFD}"/>
                </a:ext>
              </a:extLst>
            </p:cNvPr>
            <p:cNvSpPr/>
            <p:nvPr/>
          </p:nvSpPr>
          <p:spPr>
            <a:xfrm>
              <a:off x="13561269" y="5251450"/>
              <a:ext cx="31750" cy="25400"/>
            </a:xfrm>
            <a:custGeom>
              <a:avLst/>
              <a:gdLst>
                <a:gd name="csX0" fmla="*/ 19050 w 31750"/>
                <a:gd name="csY0" fmla="*/ 0 h 25400"/>
                <a:gd name="csX1" fmla="*/ 31750 w 31750"/>
                <a:gd name="csY1" fmla="*/ 0 h 25400"/>
                <a:gd name="csX2" fmla="*/ 31750 w 31750"/>
                <a:gd name="csY2" fmla="*/ 25400 h 25400"/>
                <a:gd name="csX3" fmla="*/ 19050 w 31750"/>
                <a:gd name="csY3" fmla="*/ 25400 h 25400"/>
                <a:gd name="csX4" fmla="*/ 12700 w 31750"/>
                <a:gd name="csY4" fmla="*/ 25400 h 25400"/>
                <a:gd name="csX5" fmla="*/ 0 w 31750"/>
                <a:gd name="csY5" fmla="*/ 25400 h 25400"/>
                <a:gd name="csX6" fmla="*/ 0 w 31750"/>
                <a:gd name="csY6" fmla="*/ 0 h 25400"/>
                <a:gd name="csX7" fmla="*/ 12700 w 31750"/>
                <a:gd name="csY7" fmla="*/ 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750" h="25400">
                  <a:moveTo>
                    <a:pt x="19050" y="0"/>
                  </a:moveTo>
                  <a:cubicBezTo>
                    <a:pt x="26064" y="0"/>
                    <a:pt x="31750" y="0"/>
                    <a:pt x="31750" y="0"/>
                  </a:cubicBezTo>
                  <a:lnTo>
                    <a:pt x="31750" y="25400"/>
                  </a:lnTo>
                  <a:cubicBezTo>
                    <a:pt x="31750" y="25400"/>
                    <a:pt x="26064" y="25400"/>
                    <a:pt x="19050" y="25400"/>
                  </a:cubicBezTo>
                  <a:lnTo>
                    <a:pt x="12700" y="25400"/>
                  </a:lnTo>
                  <a:cubicBezTo>
                    <a:pt x="5686" y="25400"/>
                    <a:pt x="0" y="25400"/>
                    <a:pt x="0" y="25400"/>
                  </a:cubicBezTo>
                  <a:lnTo>
                    <a:pt x="0" y="0"/>
                  </a:lnTo>
                  <a:cubicBezTo>
                    <a:pt x="0" y="0"/>
                    <a:pt x="5686" y="0"/>
                    <a:pt x="12700" y="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C6FA34C4-1F17-2BBA-F12A-E16FB0F0EF90}"/>
                </a:ext>
              </a:extLst>
            </p:cNvPr>
            <p:cNvSpPr/>
            <p:nvPr/>
          </p:nvSpPr>
          <p:spPr>
            <a:xfrm rot="16200000">
              <a:off x="13691444" y="5381625"/>
              <a:ext cx="31750" cy="25400"/>
            </a:xfrm>
            <a:custGeom>
              <a:avLst/>
              <a:gdLst>
                <a:gd name="csX0" fmla="*/ 19050 w 31750"/>
                <a:gd name="csY0" fmla="*/ -5 h 25400"/>
                <a:gd name="csX1" fmla="*/ 31750 w 31750"/>
                <a:gd name="csY1" fmla="*/ -5 h 25400"/>
                <a:gd name="csX2" fmla="*/ 31750 w 31750"/>
                <a:gd name="csY2" fmla="*/ 25396 h 25400"/>
                <a:gd name="csX3" fmla="*/ 19050 w 31750"/>
                <a:gd name="csY3" fmla="*/ 25396 h 25400"/>
                <a:gd name="csX4" fmla="*/ 12700 w 31750"/>
                <a:gd name="csY4" fmla="*/ 25396 h 25400"/>
                <a:gd name="csX5" fmla="*/ -1 w 31750"/>
                <a:gd name="csY5" fmla="*/ 25396 h 25400"/>
                <a:gd name="csX6" fmla="*/ -1 w 31750"/>
                <a:gd name="csY6" fmla="*/ -5 h 25400"/>
                <a:gd name="csX7" fmla="*/ 12700 w 31750"/>
                <a:gd name="csY7" fmla="*/ -5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750" h="25400">
                  <a:moveTo>
                    <a:pt x="19050" y="-5"/>
                  </a:moveTo>
                  <a:cubicBezTo>
                    <a:pt x="26064" y="-5"/>
                    <a:pt x="31750" y="-5"/>
                    <a:pt x="31750" y="-5"/>
                  </a:cubicBezTo>
                  <a:lnTo>
                    <a:pt x="31750" y="25396"/>
                  </a:lnTo>
                  <a:cubicBezTo>
                    <a:pt x="31750" y="25396"/>
                    <a:pt x="26064" y="25396"/>
                    <a:pt x="19050" y="25396"/>
                  </a:cubicBezTo>
                  <a:lnTo>
                    <a:pt x="12700" y="25396"/>
                  </a:lnTo>
                  <a:cubicBezTo>
                    <a:pt x="5685" y="25396"/>
                    <a:pt x="-1" y="25396"/>
                    <a:pt x="-1" y="25396"/>
                  </a:cubicBezTo>
                  <a:lnTo>
                    <a:pt x="-1" y="-5"/>
                  </a:lnTo>
                  <a:cubicBezTo>
                    <a:pt x="-1" y="-5"/>
                    <a:pt x="5685" y="-5"/>
                    <a:pt x="12700" y="-5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B9EC093A-7814-74E5-586C-B38BA2288AE2}"/>
                </a:ext>
              </a:extLst>
            </p:cNvPr>
            <p:cNvSpPr/>
            <p:nvPr/>
          </p:nvSpPr>
          <p:spPr>
            <a:xfrm>
              <a:off x="13821619" y="5251450"/>
              <a:ext cx="31750" cy="25400"/>
            </a:xfrm>
            <a:custGeom>
              <a:avLst/>
              <a:gdLst>
                <a:gd name="csX0" fmla="*/ 19050 w 31750"/>
                <a:gd name="csY0" fmla="*/ 0 h 25400"/>
                <a:gd name="csX1" fmla="*/ 31750 w 31750"/>
                <a:gd name="csY1" fmla="*/ 0 h 25400"/>
                <a:gd name="csX2" fmla="*/ 31750 w 31750"/>
                <a:gd name="csY2" fmla="*/ 25400 h 25400"/>
                <a:gd name="csX3" fmla="*/ 19050 w 31750"/>
                <a:gd name="csY3" fmla="*/ 25400 h 25400"/>
                <a:gd name="csX4" fmla="*/ 12700 w 31750"/>
                <a:gd name="csY4" fmla="*/ 25400 h 25400"/>
                <a:gd name="csX5" fmla="*/ 0 w 31750"/>
                <a:gd name="csY5" fmla="*/ 25400 h 25400"/>
                <a:gd name="csX6" fmla="*/ 0 w 31750"/>
                <a:gd name="csY6" fmla="*/ 0 h 25400"/>
                <a:gd name="csX7" fmla="*/ 12700 w 31750"/>
                <a:gd name="csY7" fmla="*/ 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750" h="25400">
                  <a:moveTo>
                    <a:pt x="19050" y="0"/>
                  </a:moveTo>
                  <a:cubicBezTo>
                    <a:pt x="26064" y="0"/>
                    <a:pt x="31750" y="0"/>
                    <a:pt x="31750" y="0"/>
                  </a:cubicBezTo>
                  <a:lnTo>
                    <a:pt x="31750" y="25400"/>
                  </a:lnTo>
                  <a:cubicBezTo>
                    <a:pt x="31750" y="25400"/>
                    <a:pt x="26064" y="25400"/>
                    <a:pt x="19050" y="25400"/>
                  </a:cubicBezTo>
                  <a:lnTo>
                    <a:pt x="12700" y="25400"/>
                  </a:lnTo>
                  <a:cubicBezTo>
                    <a:pt x="5686" y="25400"/>
                    <a:pt x="0" y="25400"/>
                    <a:pt x="0" y="25400"/>
                  </a:cubicBezTo>
                  <a:lnTo>
                    <a:pt x="0" y="0"/>
                  </a:lnTo>
                  <a:cubicBezTo>
                    <a:pt x="0" y="0"/>
                    <a:pt x="5686" y="0"/>
                    <a:pt x="12700" y="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87CECF7A-7071-A365-3835-8FEC1CBF09BC}"/>
                </a:ext>
              </a:extLst>
            </p:cNvPr>
            <p:cNvSpPr/>
            <p:nvPr/>
          </p:nvSpPr>
          <p:spPr>
            <a:xfrm rot="16200000">
              <a:off x="13691444" y="5121275"/>
              <a:ext cx="31750" cy="25400"/>
            </a:xfrm>
            <a:custGeom>
              <a:avLst/>
              <a:gdLst>
                <a:gd name="csX0" fmla="*/ 19050 w 31750"/>
                <a:gd name="csY0" fmla="*/ -5 h 25400"/>
                <a:gd name="csX1" fmla="*/ 31750 w 31750"/>
                <a:gd name="csY1" fmla="*/ -5 h 25400"/>
                <a:gd name="csX2" fmla="*/ 31750 w 31750"/>
                <a:gd name="csY2" fmla="*/ 25396 h 25400"/>
                <a:gd name="csX3" fmla="*/ 19050 w 31750"/>
                <a:gd name="csY3" fmla="*/ 25396 h 25400"/>
                <a:gd name="csX4" fmla="*/ 12700 w 31750"/>
                <a:gd name="csY4" fmla="*/ 25396 h 25400"/>
                <a:gd name="csX5" fmla="*/ -1 w 31750"/>
                <a:gd name="csY5" fmla="*/ 25396 h 25400"/>
                <a:gd name="csX6" fmla="*/ -1 w 31750"/>
                <a:gd name="csY6" fmla="*/ -5 h 25400"/>
                <a:gd name="csX7" fmla="*/ 12700 w 31750"/>
                <a:gd name="csY7" fmla="*/ -5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750" h="25400">
                  <a:moveTo>
                    <a:pt x="19050" y="-5"/>
                  </a:moveTo>
                  <a:cubicBezTo>
                    <a:pt x="26064" y="-5"/>
                    <a:pt x="31750" y="-5"/>
                    <a:pt x="31750" y="-5"/>
                  </a:cubicBezTo>
                  <a:lnTo>
                    <a:pt x="31750" y="25396"/>
                  </a:lnTo>
                  <a:cubicBezTo>
                    <a:pt x="31750" y="25396"/>
                    <a:pt x="26064" y="25396"/>
                    <a:pt x="19050" y="25396"/>
                  </a:cubicBezTo>
                  <a:lnTo>
                    <a:pt x="12700" y="25396"/>
                  </a:lnTo>
                  <a:cubicBezTo>
                    <a:pt x="5685" y="25396"/>
                    <a:pt x="-1" y="25396"/>
                    <a:pt x="-1" y="25396"/>
                  </a:cubicBezTo>
                  <a:lnTo>
                    <a:pt x="-1" y="-5"/>
                  </a:lnTo>
                  <a:cubicBezTo>
                    <a:pt x="-1" y="-5"/>
                    <a:pt x="5685" y="-5"/>
                    <a:pt x="12700" y="-5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7C1B4E26-5D8B-5AD1-A28B-89380A9690B4}"/>
                </a:ext>
              </a:extLst>
            </p:cNvPr>
            <p:cNvSpPr/>
            <p:nvPr/>
          </p:nvSpPr>
          <p:spPr>
            <a:xfrm>
              <a:off x="13542219" y="5130800"/>
              <a:ext cx="82550" cy="82550"/>
            </a:xfrm>
            <a:custGeom>
              <a:avLst/>
              <a:gdLst>
                <a:gd name="csX0" fmla="*/ 82550 w 82550"/>
                <a:gd name="csY0" fmla="*/ 82550 h 82550"/>
                <a:gd name="csX1" fmla="*/ 0 w 82550"/>
                <a:gd name="csY1" fmla="*/ 82550 h 82550"/>
                <a:gd name="csX2" fmla="*/ 0 w 82550"/>
                <a:gd name="csY2" fmla="*/ 0 h 82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2550" h="82550">
                  <a:moveTo>
                    <a:pt x="82550" y="82550"/>
                  </a:moveTo>
                  <a:lnTo>
                    <a:pt x="0" y="82550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CD20333A-A01C-026A-ACE4-3B2BA7E561AC}"/>
                </a:ext>
              </a:extLst>
            </p:cNvPr>
            <p:cNvSpPr/>
            <p:nvPr/>
          </p:nvSpPr>
          <p:spPr>
            <a:xfrm>
              <a:off x="13547844" y="5099049"/>
              <a:ext cx="324572" cy="330201"/>
            </a:xfrm>
            <a:custGeom>
              <a:avLst/>
              <a:gdLst>
                <a:gd name="csX0" fmla="*/ 2263 w 324572"/>
                <a:gd name="csY0" fmla="*/ 114675 h 330201"/>
                <a:gd name="csX1" fmla="*/ 73665 w 324572"/>
                <a:gd name="csY1" fmla="*/ 24054 h 330201"/>
                <a:gd name="csX2" fmla="*/ 186970 w 324572"/>
                <a:gd name="csY2" fmla="*/ 2305 h 330201"/>
                <a:gd name="csX3" fmla="*/ 286849 w 324572"/>
                <a:gd name="csY3" fmla="*/ 60058 h 330201"/>
                <a:gd name="csX4" fmla="*/ 324524 w 324572"/>
                <a:gd name="csY4" fmla="*/ 169107 h 330201"/>
                <a:gd name="csX5" fmla="*/ 281598 w 324572"/>
                <a:gd name="csY5" fmla="*/ 276200 h 330201"/>
                <a:gd name="csX6" fmla="*/ 179033 w 324572"/>
                <a:gd name="csY6" fmla="*/ 329038 h 330201"/>
                <a:gd name="csX7" fmla="*/ 66918 w 324572"/>
                <a:gd name="csY7" fmla="*/ 301816 h 330201"/>
                <a:gd name="csX8" fmla="*/ 0 w 324572"/>
                <a:gd name="csY8" fmla="*/ 207829 h 3302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24572" h="330201">
                  <a:moveTo>
                    <a:pt x="2263" y="114675"/>
                  </a:moveTo>
                  <a:cubicBezTo>
                    <a:pt x="14390" y="76867"/>
                    <a:pt x="39740" y="44692"/>
                    <a:pt x="73665" y="24054"/>
                  </a:cubicBezTo>
                  <a:cubicBezTo>
                    <a:pt x="107590" y="3410"/>
                    <a:pt x="147816" y="-4305"/>
                    <a:pt x="186970" y="2305"/>
                  </a:cubicBezTo>
                  <a:cubicBezTo>
                    <a:pt x="226124" y="8922"/>
                    <a:pt x="261589" y="29426"/>
                    <a:pt x="286849" y="60058"/>
                  </a:cubicBezTo>
                  <a:cubicBezTo>
                    <a:pt x="312116" y="90697"/>
                    <a:pt x="325489" y="129413"/>
                    <a:pt x="324524" y="169107"/>
                  </a:cubicBezTo>
                  <a:cubicBezTo>
                    <a:pt x="323559" y="208807"/>
                    <a:pt x="308325" y="246825"/>
                    <a:pt x="281598" y="276200"/>
                  </a:cubicBezTo>
                  <a:cubicBezTo>
                    <a:pt x="254877" y="305575"/>
                    <a:pt x="218466" y="324333"/>
                    <a:pt x="179033" y="329038"/>
                  </a:cubicBezTo>
                  <a:cubicBezTo>
                    <a:pt x="139605" y="333743"/>
                    <a:pt x="99801" y="324079"/>
                    <a:pt x="66918" y="301816"/>
                  </a:cubicBezTo>
                  <a:cubicBezTo>
                    <a:pt x="34035" y="279552"/>
                    <a:pt x="10277" y="246190"/>
                    <a:pt x="0" y="207829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90" name="Группа 489">
            <a:extLst>
              <a:ext uri="{FF2B5EF4-FFF2-40B4-BE49-F238E27FC236}">
                <a16:creationId xmlns:a16="http://schemas.microsoft.com/office/drawing/2014/main" id="{F00B9579-DC3D-553D-F8C6-EB0A0562C4C5}"/>
              </a:ext>
            </a:extLst>
          </p:cNvPr>
          <p:cNvGrpSpPr/>
          <p:nvPr/>
        </p:nvGrpSpPr>
        <p:grpSpPr>
          <a:xfrm>
            <a:off x="482979" y="4622201"/>
            <a:ext cx="224375" cy="330199"/>
            <a:chOff x="13595130" y="4311650"/>
            <a:chExt cx="224375" cy="330199"/>
          </a:xfrm>
        </p:grpSpPr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4F92046A-D22E-75C7-336F-4F8487F86FBA}"/>
                </a:ext>
              </a:extLst>
            </p:cNvPr>
            <p:cNvSpPr/>
            <p:nvPr/>
          </p:nvSpPr>
          <p:spPr>
            <a:xfrm>
              <a:off x="13643819" y="4311650"/>
              <a:ext cx="127000" cy="127000"/>
            </a:xfrm>
            <a:custGeom>
              <a:avLst/>
              <a:gdLst>
                <a:gd name="csX0" fmla="*/ 127000 w 127000"/>
                <a:gd name="csY0" fmla="*/ 63500 h 127000"/>
                <a:gd name="csX1" fmla="*/ 63500 w 127000"/>
                <a:gd name="csY1" fmla="*/ 127000 h 127000"/>
                <a:gd name="csX2" fmla="*/ 0 w 127000"/>
                <a:gd name="csY2" fmla="*/ 63500 h 127000"/>
                <a:gd name="csX3" fmla="*/ 63500 w 127000"/>
                <a:gd name="csY3" fmla="*/ 0 h 127000"/>
                <a:gd name="csX4" fmla="*/ 127000 w 127000"/>
                <a:gd name="csY4" fmla="*/ 63500 h 127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0" h="127000">
                  <a:moveTo>
                    <a:pt x="127000" y="63500"/>
                  </a:moveTo>
                  <a:cubicBezTo>
                    <a:pt x="127000" y="98570"/>
                    <a:pt x="98570" y="127000"/>
                    <a:pt x="63500" y="127000"/>
                  </a:cubicBezTo>
                  <a:cubicBezTo>
                    <a:pt x="28430" y="127000"/>
                    <a:pt x="0" y="98570"/>
                    <a:pt x="0" y="63500"/>
                  </a:cubicBezTo>
                  <a:cubicBezTo>
                    <a:pt x="0" y="28430"/>
                    <a:pt x="28430" y="0"/>
                    <a:pt x="63500" y="0"/>
                  </a:cubicBezTo>
                  <a:cubicBezTo>
                    <a:pt x="98570" y="0"/>
                    <a:pt x="127000" y="28430"/>
                    <a:pt x="127000" y="6350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FA5FCF7F-A478-1529-2D92-BA8639BF4913}"/>
                </a:ext>
              </a:extLst>
            </p:cNvPr>
            <p:cNvSpPr/>
            <p:nvPr/>
          </p:nvSpPr>
          <p:spPr>
            <a:xfrm>
              <a:off x="13595130" y="4470402"/>
              <a:ext cx="224375" cy="171447"/>
            </a:xfrm>
            <a:custGeom>
              <a:avLst/>
              <a:gdLst>
                <a:gd name="csX0" fmla="*/ 199463 w 224375"/>
                <a:gd name="csY0" fmla="*/ 171448 h 171447"/>
                <a:gd name="csX1" fmla="*/ 24913 w 224375"/>
                <a:gd name="csY1" fmla="*/ 171448 h 171447"/>
                <a:gd name="csX2" fmla="*/ 135 w 224375"/>
                <a:gd name="csY2" fmla="*/ 144549 h 171447"/>
                <a:gd name="csX3" fmla="*/ 95393 w 224375"/>
                <a:gd name="csY3" fmla="*/ 6760 h 171447"/>
                <a:gd name="csX4" fmla="*/ 128984 w 224375"/>
                <a:gd name="csY4" fmla="*/ 6760 h 171447"/>
                <a:gd name="csX5" fmla="*/ 224241 w 224375"/>
                <a:gd name="csY5" fmla="*/ 144549 h 171447"/>
                <a:gd name="csX6" fmla="*/ 199463 w 224375"/>
                <a:gd name="csY6" fmla="*/ 171448 h 1714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375" h="171447">
                  <a:moveTo>
                    <a:pt x="199463" y="171448"/>
                  </a:moveTo>
                  <a:lnTo>
                    <a:pt x="24913" y="171448"/>
                  </a:lnTo>
                  <a:cubicBezTo>
                    <a:pt x="10266" y="171448"/>
                    <a:pt x="-1395" y="159116"/>
                    <a:pt x="135" y="144549"/>
                  </a:cubicBezTo>
                  <a:cubicBezTo>
                    <a:pt x="7380" y="75594"/>
                    <a:pt x="29887" y="-27409"/>
                    <a:pt x="95393" y="6760"/>
                  </a:cubicBezTo>
                  <a:cubicBezTo>
                    <a:pt x="105845" y="12208"/>
                    <a:pt x="118532" y="12208"/>
                    <a:pt x="128984" y="6760"/>
                  </a:cubicBezTo>
                  <a:cubicBezTo>
                    <a:pt x="194491" y="-27409"/>
                    <a:pt x="216995" y="75594"/>
                    <a:pt x="224241" y="144549"/>
                  </a:cubicBezTo>
                  <a:cubicBezTo>
                    <a:pt x="225771" y="159116"/>
                    <a:pt x="214112" y="171448"/>
                    <a:pt x="199463" y="171448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5" name="Полилиния: фигура 24">
            <a:extLst>
              <a:ext uri="{FF2B5EF4-FFF2-40B4-BE49-F238E27FC236}">
                <a16:creationId xmlns:a16="http://schemas.microsoft.com/office/drawing/2014/main" id="{931A0F8B-8F45-9D73-7DD3-20544C02AD94}"/>
              </a:ext>
            </a:extLst>
          </p:cNvPr>
          <p:cNvSpPr/>
          <p:nvPr/>
        </p:nvSpPr>
        <p:spPr>
          <a:xfrm>
            <a:off x="430067" y="3847499"/>
            <a:ext cx="328447" cy="315122"/>
          </a:xfrm>
          <a:custGeom>
            <a:avLst/>
            <a:gdLst>
              <a:gd name="csX0" fmla="*/ 138437 w 328447"/>
              <a:gd name="csY0" fmla="*/ 17197 h 315122"/>
              <a:gd name="csX1" fmla="*/ 107054 w 328447"/>
              <a:gd name="csY1" fmla="*/ 92508 h 315122"/>
              <a:gd name="csX2" fmla="*/ 25729 w 328447"/>
              <a:gd name="csY2" fmla="*/ 99081 h 315122"/>
              <a:gd name="csX3" fmla="*/ 9789 w 328447"/>
              <a:gd name="csY3" fmla="*/ 148134 h 315122"/>
              <a:gd name="csX4" fmla="*/ 71720 w 328447"/>
              <a:gd name="csY4" fmla="*/ 201252 h 315122"/>
              <a:gd name="csX5" fmla="*/ 52839 w 328447"/>
              <a:gd name="csY5" fmla="*/ 280633 h 315122"/>
              <a:gd name="csX6" fmla="*/ 94569 w 328447"/>
              <a:gd name="csY6" fmla="*/ 310949 h 315122"/>
              <a:gd name="csX7" fmla="*/ 164224 w 328447"/>
              <a:gd name="csY7" fmla="*/ 268467 h 315122"/>
              <a:gd name="csX8" fmla="*/ 233877 w 328447"/>
              <a:gd name="csY8" fmla="*/ 310949 h 315122"/>
              <a:gd name="csX9" fmla="*/ 275609 w 328447"/>
              <a:gd name="csY9" fmla="*/ 280627 h 315122"/>
              <a:gd name="csX10" fmla="*/ 256731 w 328447"/>
              <a:gd name="csY10" fmla="*/ 201258 h 315122"/>
              <a:gd name="csX11" fmla="*/ 318656 w 328447"/>
              <a:gd name="csY11" fmla="*/ 148141 h 315122"/>
              <a:gd name="csX12" fmla="*/ 302717 w 328447"/>
              <a:gd name="csY12" fmla="*/ 99081 h 315122"/>
              <a:gd name="csX13" fmla="*/ 221399 w 328447"/>
              <a:gd name="csY13" fmla="*/ 92515 h 315122"/>
              <a:gd name="csX14" fmla="*/ 190018 w 328447"/>
              <a:gd name="csY14" fmla="*/ 17197 h 315122"/>
              <a:gd name="csX15" fmla="*/ 138437 w 328447"/>
              <a:gd name="csY15" fmla="*/ 17197 h 3151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28447" h="315122">
                <a:moveTo>
                  <a:pt x="138437" y="17197"/>
                </a:moveTo>
                <a:lnTo>
                  <a:pt x="107054" y="92508"/>
                </a:lnTo>
                <a:lnTo>
                  <a:pt x="25729" y="99081"/>
                </a:lnTo>
                <a:cubicBezTo>
                  <a:pt x="974" y="101081"/>
                  <a:pt x="-9062" y="131967"/>
                  <a:pt x="9789" y="148134"/>
                </a:cubicBezTo>
                <a:lnTo>
                  <a:pt x="71720" y="201252"/>
                </a:lnTo>
                <a:lnTo>
                  <a:pt x="52839" y="280633"/>
                </a:lnTo>
                <a:cubicBezTo>
                  <a:pt x="47092" y="304789"/>
                  <a:pt x="73366" y="323883"/>
                  <a:pt x="94569" y="310949"/>
                </a:cubicBezTo>
                <a:lnTo>
                  <a:pt x="164224" y="268467"/>
                </a:lnTo>
                <a:lnTo>
                  <a:pt x="233877" y="310949"/>
                </a:lnTo>
                <a:cubicBezTo>
                  <a:pt x="255080" y="323883"/>
                  <a:pt x="281356" y="304789"/>
                  <a:pt x="275609" y="280627"/>
                </a:cubicBezTo>
                <a:lnTo>
                  <a:pt x="256731" y="201258"/>
                </a:lnTo>
                <a:lnTo>
                  <a:pt x="318656" y="148141"/>
                </a:lnTo>
                <a:cubicBezTo>
                  <a:pt x="337509" y="131974"/>
                  <a:pt x="327476" y="101081"/>
                  <a:pt x="302717" y="99081"/>
                </a:cubicBezTo>
                <a:lnTo>
                  <a:pt x="221399" y="92515"/>
                </a:lnTo>
                <a:lnTo>
                  <a:pt x="190018" y="17197"/>
                </a:lnTo>
                <a:cubicBezTo>
                  <a:pt x="180461" y="-5732"/>
                  <a:pt x="147987" y="-5732"/>
                  <a:pt x="138437" y="17197"/>
                </a:cubicBezTo>
                <a:close/>
              </a:path>
            </a:pathLst>
          </a:custGeom>
          <a:noFill/>
          <a:ln w="25400" cap="flat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487" name="Группа 486">
            <a:extLst>
              <a:ext uri="{FF2B5EF4-FFF2-40B4-BE49-F238E27FC236}">
                <a16:creationId xmlns:a16="http://schemas.microsoft.com/office/drawing/2014/main" id="{C8C9883D-8A72-B9D5-1C42-3D7D9777A37A}"/>
              </a:ext>
            </a:extLst>
          </p:cNvPr>
          <p:cNvGrpSpPr/>
          <p:nvPr/>
        </p:nvGrpSpPr>
        <p:grpSpPr>
          <a:xfrm>
            <a:off x="430068" y="3149001"/>
            <a:ext cx="330200" cy="254000"/>
            <a:chOff x="13542219" y="2838450"/>
            <a:chExt cx="330200" cy="254000"/>
          </a:xfrm>
        </p:grpSpPr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825997F9-3AF5-20BA-9D2B-A59BA9ACEDC8}"/>
                </a:ext>
              </a:extLst>
            </p:cNvPr>
            <p:cNvSpPr/>
            <p:nvPr/>
          </p:nvSpPr>
          <p:spPr>
            <a:xfrm>
              <a:off x="13542219" y="2838450"/>
              <a:ext cx="330200" cy="254000"/>
            </a:xfrm>
            <a:custGeom>
              <a:avLst/>
              <a:gdLst>
                <a:gd name="csX0" fmla="*/ 50800 w 330200"/>
                <a:gd name="csY0" fmla="*/ 203200 h 254000"/>
                <a:gd name="csX1" fmla="*/ 279400 w 330200"/>
                <a:gd name="csY1" fmla="*/ 203200 h 254000"/>
                <a:gd name="csX2" fmla="*/ 50800 w 330200"/>
                <a:gd name="csY2" fmla="*/ 254000 h 254000"/>
                <a:gd name="csX3" fmla="*/ 279400 w 330200"/>
                <a:gd name="csY3" fmla="*/ 254000 h 254000"/>
                <a:gd name="csX4" fmla="*/ 330200 w 330200"/>
                <a:gd name="csY4" fmla="*/ 203200 h 254000"/>
                <a:gd name="csX5" fmla="*/ 330200 w 330200"/>
                <a:gd name="csY5" fmla="*/ 50800 h 254000"/>
                <a:gd name="csX6" fmla="*/ 279400 w 330200"/>
                <a:gd name="csY6" fmla="*/ 0 h 254000"/>
                <a:gd name="csX7" fmla="*/ 50800 w 330200"/>
                <a:gd name="csY7" fmla="*/ 0 h 254000"/>
                <a:gd name="csX8" fmla="*/ 0 w 330200"/>
                <a:gd name="csY8" fmla="*/ 50800 h 254000"/>
                <a:gd name="csX9" fmla="*/ 0 w 330200"/>
                <a:gd name="csY9" fmla="*/ 203200 h 254000"/>
                <a:gd name="csX10" fmla="*/ 50800 w 330200"/>
                <a:gd name="csY10" fmla="*/ 254000 h 254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30200" h="254000">
                  <a:moveTo>
                    <a:pt x="50800" y="203200"/>
                  </a:moveTo>
                  <a:lnTo>
                    <a:pt x="279400" y="203200"/>
                  </a:lnTo>
                  <a:moveTo>
                    <a:pt x="50800" y="254000"/>
                  </a:moveTo>
                  <a:lnTo>
                    <a:pt x="279400" y="254000"/>
                  </a:lnTo>
                  <a:cubicBezTo>
                    <a:pt x="307454" y="254000"/>
                    <a:pt x="330200" y="231254"/>
                    <a:pt x="330200" y="203200"/>
                  </a:cubicBezTo>
                  <a:lnTo>
                    <a:pt x="330200" y="50800"/>
                  </a:lnTo>
                  <a:cubicBezTo>
                    <a:pt x="330200" y="22746"/>
                    <a:pt x="307454" y="0"/>
                    <a:pt x="279400" y="0"/>
                  </a:cubicBezTo>
                  <a:lnTo>
                    <a:pt x="50800" y="0"/>
                  </a:lnTo>
                  <a:cubicBezTo>
                    <a:pt x="22744" y="0"/>
                    <a:pt x="0" y="22746"/>
                    <a:pt x="0" y="50800"/>
                  </a:cubicBezTo>
                  <a:lnTo>
                    <a:pt x="0" y="203200"/>
                  </a:lnTo>
                  <a:cubicBezTo>
                    <a:pt x="0" y="231254"/>
                    <a:pt x="22744" y="254000"/>
                    <a:pt x="50800" y="254000"/>
                  </a:cubicBez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5BA06B8-EB98-E02D-A8D9-6F93DC84A679}"/>
                </a:ext>
              </a:extLst>
            </p:cNvPr>
            <p:cNvSpPr/>
            <p:nvPr/>
          </p:nvSpPr>
          <p:spPr>
            <a:xfrm>
              <a:off x="13580319" y="2876550"/>
              <a:ext cx="31750" cy="31750"/>
            </a:xfrm>
            <a:custGeom>
              <a:avLst/>
              <a:gdLst>
                <a:gd name="csX0" fmla="*/ 0 w 31750"/>
                <a:gd name="csY0" fmla="*/ 9525 h 31750"/>
                <a:gd name="csX1" fmla="*/ 9525 w 31750"/>
                <a:gd name="csY1" fmla="*/ 0 h 31750"/>
                <a:gd name="csX2" fmla="*/ 22225 w 31750"/>
                <a:gd name="csY2" fmla="*/ 0 h 31750"/>
                <a:gd name="csX3" fmla="*/ 31750 w 31750"/>
                <a:gd name="csY3" fmla="*/ 9525 h 31750"/>
                <a:gd name="csX4" fmla="*/ 31750 w 31750"/>
                <a:gd name="csY4" fmla="*/ 22225 h 31750"/>
                <a:gd name="csX5" fmla="*/ 22225 w 31750"/>
                <a:gd name="csY5" fmla="*/ 31750 h 31750"/>
                <a:gd name="csX6" fmla="*/ 9525 w 31750"/>
                <a:gd name="csY6" fmla="*/ 31750 h 31750"/>
                <a:gd name="csX7" fmla="*/ 0 w 31750"/>
                <a:gd name="csY7" fmla="*/ 22225 h 31750"/>
                <a:gd name="csX8" fmla="*/ 0 w 31750"/>
                <a:gd name="csY8" fmla="*/ 9525 h 31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1750" h="31750">
                  <a:moveTo>
                    <a:pt x="0" y="9525"/>
                  </a:moveTo>
                  <a:cubicBezTo>
                    <a:pt x="0" y="4267"/>
                    <a:pt x="4265" y="0"/>
                    <a:pt x="9525" y="0"/>
                  </a:cubicBezTo>
                  <a:lnTo>
                    <a:pt x="22225" y="0"/>
                  </a:lnTo>
                  <a:cubicBezTo>
                    <a:pt x="27485" y="0"/>
                    <a:pt x="31750" y="4267"/>
                    <a:pt x="31750" y="9525"/>
                  </a:cubicBezTo>
                  <a:lnTo>
                    <a:pt x="31750" y="22225"/>
                  </a:lnTo>
                  <a:cubicBezTo>
                    <a:pt x="31750" y="27483"/>
                    <a:pt x="27485" y="31750"/>
                    <a:pt x="22225" y="31750"/>
                  </a:cubicBezTo>
                  <a:lnTo>
                    <a:pt x="9525" y="31750"/>
                  </a:lnTo>
                  <a:cubicBezTo>
                    <a:pt x="4265" y="31750"/>
                    <a:pt x="0" y="27483"/>
                    <a:pt x="0" y="22225"/>
                  </a:cubicBezTo>
                  <a:lnTo>
                    <a:pt x="0" y="9525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DC7C8711-68FF-1E5D-F3B5-FDC9711CB793}"/>
                </a:ext>
              </a:extLst>
            </p:cNvPr>
            <p:cNvSpPr/>
            <p:nvPr/>
          </p:nvSpPr>
          <p:spPr>
            <a:xfrm>
              <a:off x="13580319" y="2927350"/>
              <a:ext cx="31750" cy="31750"/>
            </a:xfrm>
            <a:custGeom>
              <a:avLst/>
              <a:gdLst>
                <a:gd name="csX0" fmla="*/ 0 w 31750"/>
                <a:gd name="csY0" fmla="*/ 9525 h 31750"/>
                <a:gd name="csX1" fmla="*/ 9525 w 31750"/>
                <a:gd name="csY1" fmla="*/ 0 h 31750"/>
                <a:gd name="csX2" fmla="*/ 22225 w 31750"/>
                <a:gd name="csY2" fmla="*/ 0 h 31750"/>
                <a:gd name="csX3" fmla="*/ 31750 w 31750"/>
                <a:gd name="csY3" fmla="*/ 9525 h 31750"/>
                <a:gd name="csX4" fmla="*/ 31750 w 31750"/>
                <a:gd name="csY4" fmla="*/ 22225 h 31750"/>
                <a:gd name="csX5" fmla="*/ 22225 w 31750"/>
                <a:gd name="csY5" fmla="*/ 31750 h 31750"/>
                <a:gd name="csX6" fmla="*/ 9525 w 31750"/>
                <a:gd name="csY6" fmla="*/ 31750 h 31750"/>
                <a:gd name="csX7" fmla="*/ 0 w 31750"/>
                <a:gd name="csY7" fmla="*/ 22225 h 31750"/>
                <a:gd name="csX8" fmla="*/ 0 w 31750"/>
                <a:gd name="csY8" fmla="*/ 9525 h 31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1750" h="31750">
                  <a:moveTo>
                    <a:pt x="0" y="9525"/>
                  </a:moveTo>
                  <a:cubicBezTo>
                    <a:pt x="0" y="4267"/>
                    <a:pt x="4265" y="0"/>
                    <a:pt x="9525" y="0"/>
                  </a:cubicBezTo>
                  <a:lnTo>
                    <a:pt x="22225" y="0"/>
                  </a:lnTo>
                  <a:cubicBezTo>
                    <a:pt x="27485" y="0"/>
                    <a:pt x="31750" y="4267"/>
                    <a:pt x="31750" y="9525"/>
                  </a:cubicBezTo>
                  <a:lnTo>
                    <a:pt x="31750" y="22225"/>
                  </a:lnTo>
                  <a:cubicBezTo>
                    <a:pt x="31750" y="27483"/>
                    <a:pt x="27485" y="31750"/>
                    <a:pt x="22225" y="31750"/>
                  </a:cubicBezTo>
                  <a:lnTo>
                    <a:pt x="9525" y="31750"/>
                  </a:lnTo>
                  <a:cubicBezTo>
                    <a:pt x="4265" y="31750"/>
                    <a:pt x="0" y="27483"/>
                    <a:pt x="0" y="22225"/>
                  </a:cubicBezTo>
                  <a:lnTo>
                    <a:pt x="0" y="9525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FF627AFF-1B2F-ADB8-1F6A-BD9FC259CD73}"/>
                </a:ext>
              </a:extLst>
            </p:cNvPr>
            <p:cNvSpPr/>
            <p:nvPr/>
          </p:nvSpPr>
          <p:spPr>
            <a:xfrm>
              <a:off x="13631119" y="2876550"/>
              <a:ext cx="31750" cy="31750"/>
            </a:xfrm>
            <a:custGeom>
              <a:avLst/>
              <a:gdLst>
                <a:gd name="csX0" fmla="*/ 0 w 31750"/>
                <a:gd name="csY0" fmla="*/ 9525 h 31750"/>
                <a:gd name="csX1" fmla="*/ 9525 w 31750"/>
                <a:gd name="csY1" fmla="*/ 0 h 31750"/>
                <a:gd name="csX2" fmla="*/ 22225 w 31750"/>
                <a:gd name="csY2" fmla="*/ 0 h 31750"/>
                <a:gd name="csX3" fmla="*/ 31750 w 31750"/>
                <a:gd name="csY3" fmla="*/ 9525 h 31750"/>
                <a:gd name="csX4" fmla="*/ 31750 w 31750"/>
                <a:gd name="csY4" fmla="*/ 22225 h 31750"/>
                <a:gd name="csX5" fmla="*/ 22225 w 31750"/>
                <a:gd name="csY5" fmla="*/ 31750 h 31750"/>
                <a:gd name="csX6" fmla="*/ 9525 w 31750"/>
                <a:gd name="csY6" fmla="*/ 31750 h 31750"/>
                <a:gd name="csX7" fmla="*/ 0 w 31750"/>
                <a:gd name="csY7" fmla="*/ 22225 h 31750"/>
                <a:gd name="csX8" fmla="*/ 0 w 31750"/>
                <a:gd name="csY8" fmla="*/ 9525 h 31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1750" h="31750">
                  <a:moveTo>
                    <a:pt x="0" y="9525"/>
                  </a:moveTo>
                  <a:cubicBezTo>
                    <a:pt x="0" y="4267"/>
                    <a:pt x="4265" y="0"/>
                    <a:pt x="9525" y="0"/>
                  </a:cubicBezTo>
                  <a:lnTo>
                    <a:pt x="22225" y="0"/>
                  </a:lnTo>
                  <a:cubicBezTo>
                    <a:pt x="27483" y="0"/>
                    <a:pt x="31750" y="4267"/>
                    <a:pt x="31750" y="9525"/>
                  </a:cubicBezTo>
                  <a:lnTo>
                    <a:pt x="31750" y="22225"/>
                  </a:lnTo>
                  <a:cubicBezTo>
                    <a:pt x="31750" y="27483"/>
                    <a:pt x="27483" y="31750"/>
                    <a:pt x="22225" y="31750"/>
                  </a:cubicBezTo>
                  <a:lnTo>
                    <a:pt x="9525" y="31750"/>
                  </a:lnTo>
                  <a:cubicBezTo>
                    <a:pt x="4265" y="31750"/>
                    <a:pt x="0" y="27483"/>
                    <a:pt x="0" y="22225"/>
                  </a:cubicBezTo>
                  <a:lnTo>
                    <a:pt x="0" y="9525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0" name="Полилиния: фигура 29">
            <a:extLst>
              <a:ext uri="{FF2B5EF4-FFF2-40B4-BE49-F238E27FC236}">
                <a16:creationId xmlns:a16="http://schemas.microsoft.com/office/drawing/2014/main" id="{0B08EA89-1A0C-D92C-A066-C7707381D60A}"/>
              </a:ext>
            </a:extLst>
          </p:cNvPr>
          <p:cNvSpPr/>
          <p:nvPr/>
        </p:nvSpPr>
        <p:spPr>
          <a:xfrm>
            <a:off x="436418" y="2399699"/>
            <a:ext cx="317500" cy="304801"/>
          </a:xfrm>
          <a:custGeom>
            <a:avLst/>
            <a:gdLst>
              <a:gd name="csX0" fmla="*/ 148082 w 317500"/>
              <a:gd name="csY0" fmla="*/ 3158 h 304801"/>
              <a:gd name="csX1" fmla="*/ 8011 w 317500"/>
              <a:gd name="csY1" fmla="*/ 95182 h 304801"/>
              <a:gd name="csX2" fmla="*/ 0 w 317500"/>
              <a:gd name="csY2" fmla="*/ 109660 h 304801"/>
              <a:gd name="csX3" fmla="*/ 0 w 317500"/>
              <a:gd name="csY3" fmla="*/ 287168 h 304801"/>
              <a:gd name="csX4" fmla="*/ 18677 w 317500"/>
              <a:gd name="csY4" fmla="*/ 304802 h 304801"/>
              <a:gd name="csX5" fmla="*/ 95997 w 317500"/>
              <a:gd name="csY5" fmla="*/ 304802 h 304801"/>
              <a:gd name="csX6" fmla="*/ 114675 w 317500"/>
              <a:gd name="csY6" fmla="*/ 287168 h 304801"/>
              <a:gd name="csX7" fmla="*/ 114675 w 317500"/>
              <a:gd name="csY7" fmla="*/ 220836 h 304801"/>
              <a:gd name="csX8" fmla="*/ 133350 w 317500"/>
              <a:gd name="csY8" fmla="*/ 203202 h 304801"/>
              <a:gd name="csX9" fmla="*/ 184899 w 317500"/>
              <a:gd name="csY9" fmla="*/ 203202 h 304801"/>
              <a:gd name="csX10" fmla="*/ 203575 w 317500"/>
              <a:gd name="csY10" fmla="*/ 220836 h 304801"/>
              <a:gd name="csX11" fmla="*/ 203575 w 317500"/>
              <a:gd name="csY11" fmla="*/ 287168 h 304801"/>
              <a:gd name="csX12" fmla="*/ 222250 w 317500"/>
              <a:gd name="csY12" fmla="*/ 304802 h 304801"/>
              <a:gd name="csX13" fmla="*/ 298825 w 317500"/>
              <a:gd name="csY13" fmla="*/ 304802 h 304801"/>
              <a:gd name="csX14" fmla="*/ 317500 w 317500"/>
              <a:gd name="csY14" fmla="*/ 287168 h 304801"/>
              <a:gd name="csX15" fmla="*/ 317500 w 317500"/>
              <a:gd name="csY15" fmla="*/ 109660 h 304801"/>
              <a:gd name="csX16" fmla="*/ 309493 w 317500"/>
              <a:gd name="csY16" fmla="*/ 95182 h 304801"/>
              <a:gd name="csX17" fmla="*/ 169418 w 317500"/>
              <a:gd name="csY17" fmla="*/ 3158 h 304801"/>
              <a:gd name="csX18" fmla="*/ 148082 w 317500"/>
              <a:gd name="csY18" fmla="*/ 3158 h 304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7500" h="304801">
                <a:moveTo>
                  <a:pt x="148082" y="3158"/>
                </a:moveTo>
                <a:lnTo>
                  <a:pt x="8011" y="95182"/>
                </a:lnTo>
                <a:cubicBezTo>
                  <a:pt x="2992" y="98477"/>
                  <a:pt x="0" y="103881"/>
                  <a:pt x="0" y="109660"/>
                </a:cubicBezTo>
                <a:lnTo>
                  <a:pt x="0" y="287168"/>
                </a:lnTo>
                <a:cubicBezTo>
                  <a:pt x="0" y="296908"/>
                  <a:pt x="8362" y="304802"/>
                  <a:pt x="18677" y="304802"/>
                </a:cubicBezTo>
                <a:lnTo>
                  <a:pt x="95997" y="304802"/>
                </a:lnTo>
                <a:cubicBezTo>
                  <a:pt x="106312" y="304802"/>
                  <a:pt x="114675" y="296908"/>
                  <a:pt x="114675" y="287168"/>
                </a:cubicBezTo>
                <a:lnTo>
                  <a:pt x="114675" y="220836"/>
                </a:lnTo>
                <a:cubicBezTo>
                  <a:pt x="114675" y="211095"/>
                  <a:pt x="123038" y="203202"/>
                  <a:pt x="133350" y="203202"/>
                </a:cubicBezTo>
                <a:lnTo>
                  <a:pt x="184899" y="203202"/>
                </a:lnTo>
                <a:cubicBezTo>
                  <a:pt x="195212" y="203202"/>
                  <a:pt x="203575" y="211095"/>
                  <a:pt x="203575" y="220836"/>
                </a:cubicBezTo>
                <a:lnTo>
                  <a:pt x="203575" y="287168"/>
                </a:lnTo>
                <a:cubicBezTo>
                  <a:pt x="203575" y="296908"/>
                  <a:pt x="211938" y="304802"/>
                  <a:pt x="222250" y="304802"/>
                </a:cubicBezTo>
                <a:lnTo>
                  <a:pt x="298825" y="304802"/>
                </a:lnTo>
                <a:cubicBezTo>
                  <a:pt x="309137" y="304802"/>
                  <a:pt x="317500" y="296908"/>
                  <a:pt x="317500" y="287168"/>
                </a:cubicBezTo>
                <a:lnTo>
                  <a:pt x="317500" y="109660"/>
                </a:lnTo>
                <a:cubicBezTo>
                  <a:pt x="317500" y="103881"/>
                  <a:pt x="314509" y="98477"/>
                  <a:pt x="309493" y="95182"/>
                </a:cubicBezTo>
                <a:lnTo>
                  <a:pt x="169418" y="3158"/>
                </a:lnTo>
                <a:cubicBezTo>
                  <a:pt x="163004" y="-1053"/>
                  <a:pt x="154496" y="-1053"/>
                  <a:pt x="148082" y="3158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091E9CE6-C625-4BD6-73D7-DB292D6C5975}"/>
              </a:ext>
            </a:extLst>
          </p:cNvPr>
          <p:cNvSpPr/>
          <p:nvPr/>
        </p:nvSpPr>
        <p:spPr>
          <a:xfrm>
            <a:off x="430068" y="1701201"/>
            <a:ext cx="330200" cy="254000"/>
          </a:xfrm>
          <a:custGeom>
            <a:avLst/>
            <a:gdLst>
              <a:gd name="csX0" fmla="*/ 50800 w 330200"/>
              <a:gd name="csY0" fmla="*/ 203200 h 254000"/>
              <a:gd name="csX1" fmla="*/ 279400 w 330200"/>
              <a:gd name="csY1" fmla="*/ 203200 h 254000"/>
              <a:gd name="csX2" fmla="*/ 50800 w 330200"/>
              <a:gd name="csY2" fmla="*/ 254000 h 254000"/>
              <a:gd name="csX3" fmla="*/ 279400 w 330200"/>
              <a:gd name="csY3" fmla="*/ 254000 h 254000"/>
              <a:gd name="csX4" fmla="*/ 330200 w 330200"/>
              <a:gd name="csY4" fmla="*/ 203200 h 254000"/>
              <a:gd name="csX5" fmla="*/ 330200 w 330200"/>
              <a:gd name="csY5" fmla="*/ 50800 h 254000"/>
              <a:gd name="csX6" fmla="*/ 279400 w 330200"/>
              <a:gd name="csY6" fmla="*/ 0 h 254000"/>
              <a:gd name="csX7" fmla="*/ 50800 w 330200"/>
              <a:gd name="csY7" fmla="*/ 0 h 254000"/>
              <a:gd name="csX8" fmla="*/ 0 w 330200"/>
              <a:gd name="csY8" fmla="*/ 50800 h 254000"/>
              <a:gd name="csX9" fmla="*/ 0 w 330200"/>
              <a:gd name="csY9" fmla="*/ 203200 h 254000"/>
              <a:gd name="csX10" fmla="*/ 50800 w 330200"/>
              <a:gd name="csY10" fmla="*/ 254000 h 25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30200" h="254000">
                <a:moveTo>
                  <a:pt x="50800" y="203200"/>
                </a:moveTo>
                <a:lnTo>
                  <a:pt x="279400" y="203200"/>
                </a:lnTo>
                <a:moveTo>
                  <a:pt x="50800" y="254000"/>
                </a:moveTo>
                <a:lnTo>
                  <a:pt x="279400" y="254000"/>
                </a:lnTo>
                <a:cubicBezTo>
                  <a:pt x="307454" y="254000"/>
                  <a:pt x="330200" y="231254"/>
                  <a:pt x="330200" y="203200"/>
                </a:cubicBezTo>
                <a:lnTo>
                  <a:pt x="330200" y="50800"/>
                </a:lnTo>
                <a:cubicBezTo>
                  <a:pt x="330200" y="22746"/>
                  <a:pt x="307454" y="0"/>
                  <a:pt x="279400" y="0"/>
                </a:cubicBezTo>
                <a:lnTo>
                  <a:pt x="50800" y="0"/>
                </a:lnTo>
                <a:cubicBezTo>
                  <a:pt x="22744" y="0"/>
                  <a:pt x="0" y="22746"/>
                  <a:pt x="0" y="50800"/>
                </a:cubicBezTo>
                <a:lnTo>
                  <a:pt x="0" y="203200"/>
                </a:lnTo>
                <a:cubicBezTo>
                  <a:pt x="0" y="231254"/>
                  <a:pt x="22744" y="254000"/>
                  <a:pt x="50800" y="254000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491" name="Группа 490">
            <a:extLst>
              <a:ext uri="{FF2B5EF4-FFF2-40B4-BE49-F238E27FC236}">
                <a16:creationId xmlns:a16="http://schemas.microsoft.com/office/drawing/2014/main" id="{A491FC5B-1CD4-630F-E4ED-D913343BE9B8}"/>
              </a:ext>
            </a:extLst>
          </p:cNvPr>
          <p:cNvGrpSpPr/>
          <p:nvPr/>
        </p:nvGrpSpPr>
        <p:grpSpPr>
          <a:xfrm>
            <a:off x="1236518" y="4609501"/>
            <a:ext cx="304800" cy="279400"/>
            <a:chOff x="14348669" y="4298950"/>
            <a:chExt cx="304800" cy="279400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BC8E9959-3C06-57CF-6F96-212209358A36}"/>
                </a:ext>
              </a:extLst>
            </p:cNvPr>
            <p:cNvSpPr/>
            <p:nvPr/>
          </p:nvSpPr>
          <p:spPr>
            <a:xfrm>
              <a:off x="14348669" y="4298950"/>
              <a:ext cx="304800" cy="279400"/>
            </a:xfrm>
            <a:custGeom>
              <a:avLst/>
              <a:gdLst>
                <a:gd name="csX0" fmla="*/ 0 w 304800"/>
                <a:gd name="csY0" fmla="*/ 139700 h 279400"/>
                <a:gd name="csX1" fmla="*/ 0 w 304800"/>
                <a:gd name="csY1" fmla="*/ 101600 h 279400"/>
                <a:gd name="csX2" fmla="*/ 50800 w 304800"/>
                <a:gd name="csY2" fmla="*/ 50800 h 279400"/>
                <a:gd name="csX3" fmla="*/ 215900 w 304800"/>
                <a:gd name="csY3" fmla="*/ 50800 h 279400"/>
                <a:gd name="csX4" fmla="*/ 134442 w 304800"/>
                <a:gd name="csY4" fmla="*/ 7442 h 279400"/>
                <a:gd name="csX5" fmla="*/ 170358 w 304800"/>
                <a:gd name="csY5" fmla="*/ 43358 h 279400"/>
                <a:gd name="csX6" fmla="*/ 188322 w 304800"/>
                <a:gd name="csY6" fmla="*/ 50800 h 279400"/>
                <a:gd name="csX7" fmla="*/ 254000 w 304800"/>
                <a:gd name="csY7" fmla="*/ 50800 h 279400"/>
                <a:gd name="csX8" fmla="*/ 304800 w 304800"/>
                <a:gd name="csY8" fmla="*/ 101600 h 279400"/>
                <a:gd name="csX9" fmla="*/ 304800 w 304800"/>
                <a:gd name="csY9" fmla="*/ 228600 h 279400"/>
                <a:gd name="csX10" fmla="*/ 254000 w 304800"/>
                <a:gd name="csY10" fmla="*/ 279400 h 279400"/>
                <a:gd name="csX11" fmla="*/ 50800 w 304800"/>
                <a:gd name="csY11" fmla="*/ 279400 h 279400"/>
                <a:gd name="csX12" fmla="*/ 0 w 304800"/>
                <a:gd name="csY12" fmla="*/ 228600 h 279400"/>
                <a:gd name="csX13" fmla="*/ 0 w 304800"/>
                <a:gd name="csY13" fmla="*/ 50800 h 279400"/>
                <a:gd name="csX14" fmla="*/ 50800 w 304800"/>
                <a:gd name="csY14" fmla="*/ 0 h 279400"/>
                <a:gd name="csX15" fmla="*/ 116478 w 304800"/>
                <a:gd name="csY15" fmla="*/ 0 h 279400"/>
                <a:gd name="csX16" fmla="*/ 134442 w 304800"/>
                <a:gd name="csY16" fmla="*/ 7442 h 2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04800" h="279400">
                  <a:moveTo>
                    <a:pt x="0" y="139700"/>
                  </a:moveTo>
                  <a:lnTo>
                    <a:pt x="0" y="101600"/>
                  </a:lnTo>
                  <a:cubicBezTo>
                    <a:pt x="0" y="73546"/>
                    <a:pt x="22746" y="50800"/>
                    <a:pt x="50800" y="50800"/>
                  </a:cubicBezTo>
                  <a:lnTo>
                    <a:pt x="215900" y="50800"/>
                  </a:lnTo>
                  <a:moveTo>
                    <a:pt x="134442" y="7442"/>
                  </a:moveTo>
                  <a:lnTo>
                    <a:pt x="170358" y="43358"/>
                  </a:lnTo>
                  <a:cubicBezTo>
                    <a:pt x="175127" y="48127"/>
                    <a:pt x="181585" y="50800"/>
                    <a:pt x="188322" y="50800"/>
                  </a:cubicBezTo>
                  <a:lnTo>
                    <a:pt x="254000" y="50800"/>
                  </a:lnTo>
                  <a:cubicBezTo>
                    <a:pt x="282054" y="50800"/>
                    <a:pt x="304800" y="73546"/>
                    <a:pt x="304800" y="101600"/>
                  </a:cubicBezTo>
                  <a:lnTo>
                    <a:pt x="304800" y="228600"/>
                  </a:lnTo>
                  <a:cubicBezTo>
                    <a:pt x="304800" y="256654"/>
                    <a:pt x="282054" y="279400"/>
                    <a:pt x="254000" y="279400"/>
                  </a:cubicBezTo>
                  <a:lnTo>
                    <a:pt x="50800" y="279400"/>
                  </a:lnTo>
                  <a:cubicBezTo>
                    <a:pt x="22746" y="279400"/>
                    <a:pt x="0" y="256654"/>
                    <a:pt x="0" y="228600"/>
                  </a:cubicBezTo>
                  <a:lnTo>
                    <a:pt x="0" y="50800"/>
                  </a:lnTo>
                  <a:cubicBezTo>
                    <a:pt x="0" y="22746"/>
                    <a:pt x="22746" y="0"/>
                    <a:pt x="50800" y="0"/>
                  </a:cubicBezTo>
                  <a:lnTo>
                    <a:pt x="116478" y="0"/>
                  </a:lnTo>
                  <a:cubicBezTo>
                    <a:pt x="123215" y="0"/>
                    <a:pt x="129673" y="2673"/>
                    <a:pt x="134442" y="7442"/>
                  </a:cubicBez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106E1173-37C0-058B-D0B4-76BF2DCF276E}"/>
                </a:ext>
              </a:extLst>
            </p:cNvPr>
            <p:cNvSpPr/>
            <p:nvPr/>
          </p:nvSpPr>
          <p:spPr>
            <a:xfrm>
              <a:off x="14418519" y="4419600"/>
              <a:ext cx="25400" cy="12700"/>
            </a:xfrm>
            <a:custGeom>
              <a:avLst/>
              <a:gdLst>
                <a:gd name="csX0" fmla="*/ 25400 w 25400"/>
                <a:gd name="csY0" fmla="*/ 6350 h 12700"/>
                <a:gd name="csX1" fmla="*/ 19050 w 25400"/>
                <a:gd name="csY1" fmla="*/ 12700 h 12700"/>
                <a:gd name="csX2" fmla="*/ 0 w 25400"/>
                <a:gd name="csY2" fmla="*/ 12700 h 12700"/>
                <a:gd name="csX3" fmla="*/ 0 w 25400"/>
                <a:gd name="csY3" fmla="*/ 0 h 12700"/>
                <a:gd name="csX4" fmla="*/ 19050 w 25400"/>
                <a:gd name="csY4" fmla="*/ 0 h 12700"/>
                <a:gd name="csX5" fmla="*/ 25400 w 25400"/>
                <a:gd name="csY5" fmla="*/ 635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400" h="12700">
                  <a:moveTo>
                    <a:pt x="25400" y="6350"/>
                  </a:moveTo>
                  <a:cubicBezTo>
                    <a:pt x="25400" y="9855"/>
                    <a:pt x="22555" y="12700"/>
                    <a:pt x="19050" y="12700"/>
                  </a:cubicBezTo>
                  <a:lnTo>
                    <a:pt x="0" y="12700"/>
                  </a:lnTo>
                  <a:lnTo>
                    <a:pt x="0" y="0"/>
                  </a:lnTo>
                  <a:lnTo>
                    <a:pt x="19050" y="0"/>
                  </a:lnTo>
                  <a:cubicBezTo>
                    <a:pt x="22555" y="0"/>
                    <a:pt x="25400" y="2845"/>
                    <a:pt x="25400" y="6350"/>
                  </a:cubicBez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146E61CA-F6FD-A747-2F64-53B0AF48B8E6}"/>
                </a:ext>
              </a:extLst>
            </p:cNvPr>
            <p:cNvSpPr/>
            <p:nvPr/>
          </p:nvSpPr>
          <p:spPr>
            <a:xfrm>
              <a:off x="14456619" y="4394200"/>
              <a:ext cx="25400" cy="12700"/>
            </a:xfrm>
            <a:custGeom>
              <a:avLst/>
              <a:gdLst>
                <a:gd name="csX0" fmla="*/ 0 w 25400"/>
                <a:gd name="csY0" fmla="*/ 6350 h 12700"/>
                <a:gd name="csX1" fmla="*/ 6350 w 25400"/>
                <a:gd name="csY1" fmla="*/ 0 h 12700"/>
                <a:gd name="csX2" fmla="*/ 25400 w 25400"/>
                <a:gd name="csY2" fmla="*/ 0 h 12700"/>
                <a:gd name="csX3" fmla="*/ 25400 w 25400"/>
                <a:gd name="csY3" fmla="*/ 12700 h 12700"/>
                <a:gd name="csX4" fmla="*/ 6350 w 25400"/>
                <a:gd name="csY4" fmla="*/ 12700 h 12700"/>
                <a:gd name="csX5" fmla="*/ 0 w 25400"/>
                <a:gd name="csY5" fmla="*/ 635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400" h="12700">
                  <a:moveTo>
                    <a:pt x="0" y="6350"/>
                  </a:moveTo>
                  <a:cubicBezTo>
                    <a:pt x="0" y="2845"/>
                    <a:pt x="2845" y="0"/>
                    <a:pt x="6350" y="0"/>
                  </a:cubicBezTo>
                  <a:lnTo>
                    <a:pt x="25400" y="0"/>
                  </a:lnTo>
                  <a:lnTo>
                    <a:pt x="25400" y="12700"/>
                  </a:lnTo>
                  <a:lnTo>
                    <a:pt x="6350" y="12700"/>
                  </a:lnTo>
                  <a:cubicBezTo>
                    <a:pt x="2845" y="12700"/>
                    <a:pt x="0" y="9855"/>
                    <a:pt x="0" y="6350"/>
                  </a:cubicBez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0378FD1C-06CE-915D-4B13-7D7142097BE8}"/>
                </a:ext>
              </a:extLst>
            </p:cNvPr>
            <p:cNvSpPr/>
            <p:nvPr/>
          </p:nvSpPr>
          <p:spPr>
            <a:xfrm>
              <a:off x="14418519" y="4368800"/>
              <a:ext cx="25400" cy="12700"/>
            </a:xfrm>
            <a:custGeom>
              <a:avLst/>
              <a:gdLst>
                <a:gd name="csX0" fmla="*/ 25400 w 25400"/>
                <a:gd name="csY0" fmla="*/ 6350 h 12700"/>
                <a:gd name="csX1" fmla="*/ 19050 w 25400"/>
                <a:gd name="csY1" fmla="*/ 0 h 12700"/>
                <a:gd name="csX2" fmla="*/ 0 w 25400"/>
                <a:gd name="csY2" fmla="*/ 0 h 12700"/>
                <a:gd name="csX3" fmla="*/ 0 w 25400"/>
                <a:gd name="csY3" fmla="*/ 12700 h 12700"/>
                <a:gd name="csX4" fmla="*/ 19050 w 25400"/>
                <a:gd name="csY4" fmla="*/ 12700 h 12700"/>
                <a:gd name="csX5" fmla="*/ 25400 w 25400"/>
                <a:gd name="csY5" fmla="*/ 635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400" h="12700">
                  <a:moveTo>
                    <a:pt x="25400" y="6350"/>
                  </a:moveTo>
                  <a:cubicBezTo>
                    <a:pt x="25400" y="2845"/>
                    <a:pt x="22555" y="0"/>
                    <a:pt x="19050" y="0"/>
                  </a:cubicBezTo>
                  <a:lnTo>
                    <a:pt x="0" y="0"/>
                  </a:lnTo>
                  <a:lnTo>
                    <a:pt x="0" y="12700"/>
                  </a:lnTo>
                  <a:lnTo>
                    <a:pt x="19050" y="12700"/>
                  </a:lnTo>
                  <a:cubicBezTo>
                    <a:pt x="22555" y="12700"/>
                    <a:pt x="25400" y="9855"/>
                    <a:pt x="25400" y="6350"/>
                  </a:cubicBez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9" name="Группа 488">
            <a:extLst>
              <a:ext uri="{FF2B5EF4-FFF2-40B4-BE49-F238E27FC236}">
                <a16:creationId xmlns:a16="http://schemas.microsoft.com/office/drawing/2014/main" id="{04207ADD-4355-9200-99B0-82F1656CB32B}"/>
              </a:ext>
            </a:extLst>
          </p:cNvPr>
          <p:cNvGrpSpPr/>
          <p:nvPr/>
        </p:nvGrpSpPr>
        <p:grpSpPr>
          <a:xfrm>
            <a:off x="1223818" y="3847501"/>
            <a:ext cx="330200" cy="279400"/>
            <a:chOff x="14335969" y="3536950"/>
            <a:chExt cx="330200" cy="279400"/>
          </a:xfrm>
        </p:grpSpPr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CE3B7F5B-1949-3626-D786-0182493DB35A}"/>
                </a:ext>
              </a:extLst>
            </p:cNvPr>
            <p:cNvSpPr/>
            <p:nvPr/>
          </p:nvSpPr>
          <p:spPr>
            <a:xfrm>
              <a:off x="14335969" y="3536950"/>
              <a:ext cx="330200" cy="279400"/>
            </a:xfrm>
            <a:custGeom>
              <a:avLst/>
              <a:gdLst>
                <a:gd name="csX0" fmla="*/ 279400 w 330200"/>
                <a:gd name="csY0" fmla="*/ 0 h 279400"/>
                <a:gd name="csX1" fmla="*/ 330200 w 330200"/>
                <a:gd name="csY1" fmla="*/ 50800 h 279400"/>
                <a:gd name="csX2" fmla="*/ 330200 w 330200"/>
                <a:gd name="csY2" fmla="*/ 228600 h 279400"/>
                <a:gd name="csX3" fmla="*/ 279400 w 330200"/>
                <a:gd name="csY3" fmla="*/ 279400 h 279400"/>
                <a:gd name="csX4" fmla="*/ 50800 w 330200"/>
                <a:gd name="csY4" fmla="*/ 279400 h 279400"/>
                <a:gd name="csX5" fmla="*/ 0 w 330200"/>
                <a:gd name="csY5" fmla="*/ 228600 h 279400"/>
                <a:gd name="csX6" fmla="*/ 0 w 330200"/>
                <a:gd name="csY6" fmla="*/ 50800 h 279400"/>
                <a:gd name="csX7" fmla="*/ 50800 w 330200"/>
                <a:gd name="csY7" fmla="*/ 0 h 279400"/>
                <a:gd name="csX8" fmla="*/ 279400 w 330200"/>
                <a:gd name="csY8" fmla="*/ 0 h 2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30200" h="279400">
                  <a:moveTo>
                    <a:pt x="279400" y="0"/>
                  </a:moveTo>
                  <a:cubicBezTo>
                    <a:pt x="307454" y="0"/>
                    <a:pt x="330200" y="22746"/>
                    <a:pt x="330200" y="50800"/>
                  </a:cubicBezTo>
                  <a:lnTo>
                    <a:pt x="330200" y="228600"/>
                  </a:lnTo>
                  <a:cubicBezTo>
                    <a:pt x="330200" y="256654"/>
                    <a:pt x="307454" y="279400"/>
                    <a:pt x="279400" y="279400"/>
                  </a:cubicBezTo>
                  <a:lnTo>
                    <a:pt x="50800" y="279400"/>
                  </a:lnTo>
                  <a:cubicBezTo>
                    <a:pt x="22746" y="279400"/>
                    <a:pt x="0" y="256654"/>
                    <a:pt x="0" y="228600"/>
                  </a:cubicBezTo>
                  <a:lnTo>
                    <a:pt x="0" y="50800"/>
                  </a:lnTo>
                  <a:cubicBezTo>
                    <a:pt x="0" y="22746"/>
                    <a:pt x="22746" y="0"/>
                    <a:pt x="50800" y="0"/>
                  </a:cubicBezTo>
                  <a:lnTo>
                    <a:pt x="279400" y="0"/>
                  </a:ln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26ED6450-90C5-878F-8B55-74601FD43E51}"/>
                </a:ext>
              </a:extLst>
            </p:cNvPr>
            <p:cNvSpPr/>
            <p:nvPr/>
          </p:nvSpPr>
          <p:spPr>
            <a:xfrm>
              <a:off x="14462969" y="3612699"/>
              <a:ext cx="81830" cy="127901"/>
            </a:xfrm>
            <a:custGeom>
              <a:avLst/>
              <a:gdLst>
                <a:gd name="csX0" fmla="*/ 9042 w 81830"/>
                <a:gd name="csY0" fmla="*/ 1206 h 127901"/>
                <a:gd name="csX1" fmla="*/ 77464 w 81830"/>
                <a:gd name="csY1" fmla="*/ 54965 h 127901"/>
                <a:gd name="csX2" fmla="*/ 77464 w 81830"/>
                <a:gd name="csY2" fmla="*/ 72936 h 127901"/>
                <a:gd name="csX3" fmla="*/ 9042 w 81830"/>
                <a:gd name="csY3" fmla="*/ 126695 h 127901"/>
                <a:gd name="csX4" fmla="*/ 0 w 81830"/>
                <a:gd name="csY4" fmla="*/ 122301 h 127901"/>
                <a:gd name="csX5" fmla="*/ 0 w 81830"/>
                <a:gd name="csY5" fmla="*/ 5600 h 127901"/>
                <a:gd name="csX6" fmla="*/ 9042 w 81830"/>
                <a:gd name="csY6" fmla="*/ 1206 h 1279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1830" h="127901">
                  <a:moveTo>
                    <a:pt x="9042" y="1206"/>
                  </a:moveTo>
                  <a:lnTo>
                    <a:pt x="77464" y="54965"/>
                  </a:lnTo>
                  <a:cubicBezTo>
                    <a:pt x="83287" y="59537"/>
                    <a:pt x="83287" y="68364"/>
                    <a:pt x="77464" y="72936"/>
                  </a:cubicBezTo>
                  <a:lnTo>
                    <a:pt x="9042" y="126695"/>
                  </a:lnTo>
                  <a:cubicBezTo>
                    <a:pt x="5372" y="129578"/>
                    <a:pt x="0" y="126968"/>
                    <a:pt x="0" y="122301"/>
                  </a:cubicBezTo>
                  <a:lnTo>
                    <a:pt x="0" y="5600"/>
                  </a:lnTo>
                  <a:cubicBezTo>
                    <a:pt x="0" y="933"/>
                    <a:pt x="5372" y="-1677"/>
                    <a:pt x="9042" y="1206"/>
                  </a:cubicBez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911DB7FE-EC0C-2E70-44CA-13DAF834D86D}"/>
                </a:ext>
              </a:extLst>
            </p:cNvPr>
            <p:cNvSpPr/>
            <p:nvPr/>
          </p:nvSpPr>
          <p:spPr>
            <a:xfrm>
              <a:off x="14393119" y="35941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Полилиния: фигура 38">
              <a:extLst>
                <a:ext uri="{FF2B5EF4-FFF2-40B4-BE49-F238E27FC236}">
                  <a16:creationId xmlns:a16="http://schemas.microsoft.com/office/drawing/2014/main" id="{94E2EDC4-81C1-6A2F-4215-E7445B112EA4}"/>
                </a:ext>
              </a:extLst>
            </p:cNvPr>
            <p:cNvSpPr/>
            <p:nvPr/>
          </p:nvSpPr>
          <p:spPr>
            <a:xfrm>
              <a:off x="14393119" y="36449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E003B01F-FC7E-CB23-C583-FC01F46CD52C}"/>
                </a:ext>
              </a:extLst>
            </p:cNvPr>
            <p:cNvSpPr/>
            <p:nvPr/>
          </p:nvSpPr>
          <p:spPr>
            <a:xfrm>
              <a:off x="14393119" y="36957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9F11EDE9-E0F6-8C78-B017-FC7B1D6BC3CA}"/>
                </a:ext>
              </a:extLst>
            </p:cNvPr>
            <p:cNvSpPr/>
            <p:nvPr/>
          </p:nvSpPr>
          <p:spPr>
            <a:xfrm>
              <a:off x="14393119" y="37465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7E51BED4-007A-1003-0CF0-EC53178B7D11}"/>
                </a:ext>
              </a:extLst>
            </p:cNvPr>
            <p:cNvSpPr/>
            <p:nvPr/>
          </p:nvSpPr>
          <p:spPr>
            <a:xfrm>
              <a:off x="14596319" y="35941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4EB8893E-9042-8310-03B9-17C0D26E3DE0}"/>
                </a:ext>
              </a:extLst>
            </p:cNvPr>
            <p:cNvSpPr/>
            <p:nvPr/>
          </p:nvSpPr>
          <p:spPr>
            <a:xfrm>
              <a:off x="14596319" y="36449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1C8529C7-F0E8-2690-5D3D-153FBAABAB0A}"/>
                </a:ext>
              </a:extLst>
            </p:cNvPr>
            <p:cNvSpPr/>
            <p:nvPr/>
          </p:nvSpPr>
          <p:spPr>
            <a:xfrm>
              <a:off x="14596319" y="36957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5673FBA8-2B06-4AE4-AF62-E0B47BCB4468}"/>
                </a:ext>
              </a:extLst>
            </p:cNvPr>
            <p:cNvSpPr/>
            <p:nvPr/>
          </p:nvSpPr>
          <p:spPr>
            <a:xfrm>
              <a:off x="14596319" y="3746500"/>
              <a:ext cx="12700" cy="12700"/>
            </a:xfrm>
            <a:custGeom>
              <a:avLst/>
              <a:gdLst>
                <a:gd name="csX0" fmla="*/ 12700 w 12700"/>
                <a:gd name="csY0" fmla="*/ 0 h 12700"/>
                <a:gd name="csX1" fmla="*/ 0 w 12700"/>
                <a:gd name="csY1" fmla="*/ 0 h 12700"/>
                <a:gd name="csX2" fmla="*/ 0 w 12700"/>
                <a:gd name="csY2" fmla="*/ 12700 h 12700"/>
                <a:gd name="csX3" fmla="*/ 12700 w 12700"/>
                <a:gd name="csY3" fmla="*/ 12700 h 12700"/>
                <a:gd name="csX4" fmla="*/ 12700 w 12700"/>
                <a:gd name="csY4" fmla="*/ 0 h 127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0" h="12700">
                  <a:moveTo>
                    <a:pt x="1270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12700" y="12700"/>
                  </a:lnTo>
                  <a:lnTo>
                    <a:pt x="12700" y="0"/>
                  </a:lnTo>
                  <a:close/>
                </a:path>
              </a:pathLst>
            </a:custGeom>
            <a:noFill/>
            <a:ln w="127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8" name="Группа 487">
            <a:extLst>
              <a:ext uri="{FF2B5EF4-FFF2-40B4-BE49-F238E27FC236}">
                <a16:creationId xmlns:a16="http://schemas.microsoft.com/office/drawing/2014/main" id="{9114430B-F945-0D3D-BEE2-684326A9E9BD}"/>
              </a:ext>
            </a:extLst>
          </p:cNvPr>
          <p:cNvGrpSpPr/>
          <p:nvPr/>
        </p:nvGrpSpPr>
        <p:grpSpPr>
          <a:xfrm>
            <a:off x="1211118" y="3149001"/>
            <a:ext cx="355600" cy="355600"/>
            <a:chOff x="14323269" y="2838450"/>
            <a:chExt cx="355600" cy="355600"/>
          </a:xfrm>
        </p:grpSpPr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B2D3933A-E0A9-D7A6-67A6-D65A8B63E5BC}"/>
                </a:ext>
              </a:extLst>
            </p:cNvPr>
            <p:cNvSpPr/>
            <p:nvPr/>
          </p:nvSpPr>
          <p:spPr>
            <a:xfrm>
              <a:off x="14323269" y="2838450"/>
              <a:ext cx="311149" cy="330200"/>
            </a:xfrm>
            <a:custGeom>
              <a:avLst/>
              <a:gdLst>
                <a:gd name="csX0" fmla="*/ 165811 w 311149"/>
                <a:gd name="csY0" fmla="*/ 25565 h 330200"/>
                <a:gd name="csX1" fmla="*/ 25508 w 311149"/>
                <a:gd name="csY1" fmla="*/ 166160 h 330200"/>
                <a:gd name="csX2" fmla="*/ 142411 w 311149"/>
                <a:gd name="csY2" fmla="*/ 304813 h 330200"/>
                <a:gd name="csX3" fmla="*/ 152883 w 311149"/>
                <a:gd name="csY3" fmla="*/ 319532 h 330200"/>
                <a:gd name="csX4" fmla="*/ 138195 w 311149"/>
                <a:gd name="csY4" fmla="*/ 330022 h 330200"/>
                <a:gd name="csX5" fmla="*/ 0 w 311149"/>
                <a:gd name="csY5" fmla="*/ 166160 h 330200"/>
                <a:gd name="csX6" fmla="*/ 165811 w 311149"/>
                <a:gd name="csY6" fmla="*/ 0 h 330200"/>
                <a:gd name="csX7" fmla="*/ 309435 w 311149"/>
                <a:gd name="csY7" fmla="*/ 83071 h 330200"/>
                <a:gd name="csX8" fmla="*/ 304781 w 311149"/>
                <a:gd name="csY8" fmla="*/ 100533 h 330200"/>
                <a:gd name="csX9" fmla="*/ 287350 w 311149"/>
                <a:gd name="csY9" fmla="*/ 95872 h 330200"/>
                <a:gd name="csX10" fmla="*/ 165811 w 311149"/>
                <a:gd name="csY10" fmla="*/ 25565 h 330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11149" h="330200">
                  <a:moveTo>
                    <a:pt x="165811" y="25565"/>
                  </a:moveTo>
                  <a:cubicBezTo>
                    <a:pt x="88322" y="25565"/>
                    <a:pt x="25508" y="88513"/>
                    <a:pt x="25508" y="166160"/>
                  </a:cubicBezTo>
                  <a:cubicBezTo>
                    <a:pt x="25508" y="235814"/>
                    <a:pt x="76067" y="293656"/>
                    <a:pt x="142411" y="304813"/>
                  </a:cubicBezTo>
                  <a:cubicBezTo>
                    <a:pt x="149358" y="305981"/>
                    <a:pt x="154045" y="312572"/>
                    <a:pt x="152883" y="319532"/>
                  </a:cubicBezTo>
                  <a:cubicBezTo>
                    <a:pt x="151714" y="326492"/>
                    <a:pt x="145142" y="331191"/>
                    <a:pt x="138195" y="330022"/>
                  </a:cubicBezTo>
                  <a:cubicBezTo>
                    <a:pt x="59760" y="316833"/>
                    <a:pt x="0" y="248501"/>
                    <a:pt x="0" y="166160"/>
                  </a:cubicBezTo>
                  <a:cubicBezTo>
                    <a:pt x="0" y="74390"/>
                    <a:pt x="74238" y="0"/>
                    <a:pt x="165811" y="0"/>
                  </a:cubicBezTo>
                  <a:cubicBezTo>
                    <a:pt x="227203" y="0"/>
                    <a:pt x="280784" y="33439"/>
                    <a:pt x="309435" y="83071"/>
                  </a:cubicBezTo>
                  <a:cubicBezTo>
                    <a:pt x="312960" y="89179"/>
                    <a:pt x="310877" y="97003"/>
                    <a:pt x="304781" y="100533"/>
                  </a:cubicBezTo>
                  <a:cubicBezTo>
                    <a:pt x="298685" y="104070"/>
                    <a:pt x="290881" y="101981"/>
                    <a:pt x="287350" y="95872"/>
                  </a:cubicBezTo>
                  <a:cubicBezTo>
                    <a:pt x="263074" y="53810"/>
                    <a:pt x="217729" y="25565"/>
                    <a:pt x="165811" y="25565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Полилиния: фигура 46">
              <a:extLst>
                <a:ext uri="{FF2B5EF4-FFF2-40B4-BE49-F238E27FC236}">
                  <a16:creationId xmlns:a16="http://schemas.microsoft.com/office/drawing/2014/main" id="{4150AFC9-01F6-9419-27CE-41036C00C2C5}"/>
                </a:ext>
              </a:extLst>
            </p:cNvPr>
            <p:cNvSpPr/>
            <p:nvPr/>
          </p:nvSpPr>
          <p:spPr>
            <a:xfrm>
              <a:off x="14450269" y="2965450"/>
              <a:ext cx="228600" cy="177800"/>
            </a:xfrm>
            <a:custGeom>
              <a:avLst/>
              <a:gdLst>
                <a:gd name="csX0" fmla="*/ 165100 w 228600"/>
                <a:gd name="csY0" fmla="*/ 25400 h 177800"/>
                <a:gd name="csX1" fmla="*/ 63500 w 228600"/>
                <a:gd name="csY1" fmla="*/ 25400 h 177800"/>
                <a:gd name="csX2" fmla="*/ 25400 w 228600"/>
                <a:gd name="csY2" fmla="*/ 63500 h 177800"/>
                <a:gd name="csX3" fmla="*/ 25400 w 228600"/>
                <a:gd name="csY3" fmla="*/ 114300 h 177800"/>
                <a:gd name="csX4" fmla="*/ 63500 w 228600"/>
                <a:gd name="csY4" fmla="*/ 152400 h 177800"/>
                <a:gd name="csX5" fmla="*/ 165100 w 228600"/>
                <a:gd name="csY5" fmla="*/ 152400 h 177800"/>
                <a:gd name="csX6" fmla="*/ 203200 w 228600"/>
                <a:gd name="csY6" fmla="*/ 114300 h 177800"/>
                <a:gd name="csX7" fmla="*/ 203200 w 228600"/>
                <a:gd name="csY7" fmla="*/ 63500 h 177800"/>
                <a:gd name="csX8" fmla="*/ 165100 w 228600"/>
                <a:gd name="csY8" fmla="*/ 25400 h 177800"/>
                <a:gd name="csX9" fmla="*/ 63500 w 228600"/>
                <a:gd name="csY9" fmla="*/ 0 h 177800"/>
                <a:gd name="csX10" fmla="*/ 0 w 228600"/>
                <a:gd name="csY10" fmla="*/ 63500 h 177800"/>
                <a:gd name="csX11" fmla="*/ 0 w 228600"/>
                <a:gd name="csY11" fmla="*/ 114300 h 177800"/>
                <a:gd name="csX12" fmla="*/ 63500 w 228600"/>
                <a:gd name="csY12" fmla="*/ 177800 h 177800"/>
                <a:gd name="csX13" fmla="*/ 165100 w 228600"/>
                <a:gd name="csY13" fmla="*/ 177800 h 177800"/>
                <a:gd name="csX14" fmla="*/ 228600 w 228600"/>
                <a:gd name="csY14" fmla="*/ 114300 h 177800"/>
                <a:gd name="csX15" fmla="*/ 228600 w 228600"/>
                <a:gd name="csY15" fmla="*/ 63500 h 177800"/>
                <a:gd name="csX16" fmla="*/ 165100 w 228600"/>
                <a:gd name="csY16" fmla="*/ 0 h 177800"/>
                <a:gd name="csX17" fmla="*/ 63500 w 228600"/>
                <a:gd name="csY17" fmla="*/ 0 h 17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28600" h="177800">
                  <a:moveTo>
                    <a:pt x="165100" y="25400"/>
                  </a:moveTo>
                  <a:lnTo>
                    <a:pt x="63500" y="25400"/>
                  </a:lnTo>
                  <a:cubicBezTo>
                    <a:pt x="42456" y="25400"/>
                    <a:pt x="25400" y="42456"/>
                    <a:pt x="25400" y="63500"/>
                  </a:cubicBezTo>
                  <a:lnTo>
                    <a:pt x="25400" y="114300"/>
                  </a:lnTo>
                  <a:cubicBezTo>
                    <a:pt x="25400" y="135344"/>
                    <a:pt x="42456" y="152400"/>
                    <a:pt x="63500" y="152400"/>
                  </a:cubicBezTo>
                  <a:lnTo>
                    <a:pt x="165100" y="152400"/>
                  </a:lnTo>
                  <a:cubicBezTo>
                    <a:pt x="186144" y="152400"/>
                    <a:pt x="203200" y="135344"/>
                    <a:pt x="203200" y="114300"/>
                  </a:cubicBezTo>
                  <a:lnTo>
                    <a:pt x="203200" y="63500"/>
                  </a:lnTo>
                  <a:cubicBezTo>
                    <a:pt x="203200" y="42456"/>
                    <a:pt x="186144" y="25400"/>
                    <a:pt x="165100" y="25400"/>
                  </a:cubicBezTo>
                  <a:close/>
                  <a:moveTo>
                    <a:pt x="63500" y="0"/>
                  </a:moveTo>
                  <a:cubicBezTo>
                    <a:pt x="28429" y="0"/>
                    <a:pt x="0" y="28429"/>
                    <a:pt x="0" y="63500"/>
                  </a:cubicBezTo>
                  <a:lnTo>
                    <a:pt x="0" y="114300"/>
                  </a:lnTo>
                  <a:cubicBezTo>
                    <a:pt x="0" y="149371"/>
                    <a:pt x="28429" y="177800"/>
                    <a:pt x="63500" y="177800"/>
                  </a:cubicBezTo>
                  <a:lnTo>
                    <a:pt x="165100" y="177800"/>
                  </a:lnTo>
                  <a:cubicBezTo>
                    <a:pt x="200171" y="177800"/>
                    <a:pt x="228600" y="149371"/>
                    <a:pt x="228600" y="114300"/>
                  </a:cubicBezTo>
                  <a:lnTo>
                    <a:pt x="228600" y="63500"/>
                  </a:lnTo>
                  <a:cubicBezTo>
                    <a:pt x="228600" y="28429"/>
                    <a:pt x="200171" y="0"/>
                    <a:pt x="165100" y="0"/>
                  </a:cubicBezTo>
                  <a:lnTo>
                    <a:pt x="63500" y="0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Полилиния: фигура 47">
              <a:extLst>
                <a:ext uri="{FF2B5EF4-FFF2-40B4-BE49-F238E27FC236}">
                  <a16:creationId xmlns:a16="http://schemas.microsoft.com/office/drawing/2014/main" id="{1BE09326-98DD-C0D4-DE16-7932B719A06E}"/>
                </a:ext>
              </a:extLst>
            </p:cNvPr>
            <p:cNvSpPr/>
            <p:nvPr/>
          </p:nvSpPr>
          <p:spPr>
            <a:xfrm>
              <a:off x="14551869" y="3130550"/>
              <a:ext cx="25400" cy="50800"/>
            </a:xfrm>
            <a:custGeom>
              <a:avLst/>
              <a:gdLst>
                <a:gd name="csX0" fmla="*/ 12700 w 25400"/>
                <a:gd name="csY0" fmla="*/ 0 h 50800"/>
                <a:gd name="csX1" fmla="*/ 25400 w 25400"/>
                <a:gd name="csY1" fmla="*/ 12700 h 50800"/>
                <a:gd name="csX2" fmla="*/ 25400 w 25400"/>
                <a:gd name="csY2" fmla="*/ 38100 h 50800"/>
                <a:gd name="csX3" fmla="*/ 12700 w 25400"/>
                <a:gd name="csY3" fmla="*/ 50800 h 50800"/>
                <a:gd name="csX4" fmla="*/ 0 w 25400"/>
                <a:gd name="csY4" fmla="*/ 38100 h 50800"/>
                <a:gd name="csX5" fmla="*/ 0 w 25400"/>
                <a:gd name="csY5" fmla="*/ 12700 h 50800"/>
                <a:gd name="csX6" fmla="*/ 12700 w 25400"/>
                <a:gd name="csY6" fmla="*/ 0 h 50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5400" h="50800">
                  <a:moveTo>
                    <a:pt x="12700" y="0"/>
                  </a:moveTo>
                  <a:cubicBezTo>
                    <a:pt x="19717" y="0"/>
                    <a:pt x="25400" y="5683"/>
                    <a:pt x="25400" y="12700"/>
                  </a:cubicBezTo>
                  <a:lnTo>
                    <a:pt x="25400" y="38100"/>
                  </a:lnTo>
                  <a:cubicBezTo>
                    <a:pt x="25400" y="45117"/>
                    <a:pt x="19717" y="50800"/>
                    <a:pt x="12700" y="50800"/>
                  </a:cubicBezTo>
                  <a:cubicBezTo>
                    <a:pt x="5683" y="50800"/>
                    <a:pt x="0" y="45117"/>
                    <a:pt x="0" y="38100"/>
                  </a:cubicBezTo>
                  <a:lnTo>
                    <a:pt x="0" y="12700"/>
                  </a:lnTo>
                  <a:cubicBezTo>
                    <a:pt x="0" y="5683"/>
                    <a:pt x="5683" y="0"/>
                    <a:pt x="12700" y="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Полилиния: фигура 48">
              <a:extLst>
                <a:ext uri="{FF2B5EF4-FFF2-40B4-BE49-F238E27FC236}">
                  <a16:creationId xmlns:a16="http://schemas.microsoft.com/office/drawing/2014/main" id="{794E0E02-9A84-6BD5-C281-5A9FBC20FF32}"/>
                </a:ext>
              </a:extLst>
            </p:cNvPr>
            <p:cNvSpPr/>
            <p:nvPr/>
          </p:nvSpPr>
          <p:spPr>
            <a:xfrm>
              <a:off x="14501069" y="3168650"/>
              <a:ext cx="127000" cy="25400"/>
            </a:xfrm>
            <a:custGeom>
              <a:avLst/>
              <a:gdLst>
                <a:gd name="csX0" fmla="*/ 0 w 127000"/>
                <a:gd name="csY0" fmla="*/ 12700 h 25400"/>
                <a:gd name="csX1" fmla="*/ 12700 w 127000"/>
                <a:gd name="csY1" fmla="*/ 0 h 25400"/>
                <a:gd name="csX2" fmla="*/ 114300 w 127000"/>
                <a:gd name="csY2" fmla="*/ 0 h 25400"/>
                <a:gd name="csX3" fmla="*/ 127000 w 127000"/>
                <a:gd name="csY3" fmla="*/ 12700 h 25400"/>
                <a:gd name="csX4" fmla="*/ 114300 w 127000"/>
                <a:gd name="csY4" fmla="*/ 25400 h 25400"/>
                <a:gd name="csX5" fmla="*/ 12700 w 127000"/>
                <a:gd name="csY5" fmla="*/ 25400 h 25400"/>
                <a:gd name="csX6" fmla="*/ 0 w 1270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70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114300" y="0"/>
                  </a:lnTo>
                  <a:cubicBezTo>
                    <a:pt x="121317" y="0"/>
                    <a:pt x="127000" y="5683"/>
                    <a:pt x="127000" y="12700"/>
                  </a:cubicBezTo>
                  <a:cubicBezTo>
                    <a:pt x="127000" y="19717"/>
                    <a:pt x="121317" y="25400"/>
                    <a:pt x="1143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Полилиния: фигура 49">
              <a:extLst>
                <a:ext uri="{FF2B5EF4-FFF2-40B4-BE49-F238E27FC236}">
                  <a16:creationId xmlns:a16="http://schemas.microsoft.com/office/drawing/2014/main" id="{5874E2E0-CF24-7E67-1CA0-0007A221FC34}"/>
                </a:ext>
              </a:extLst>
            </p:cNvPr>
            <p:cNvSpPr/>
            <p:nvPr/>
          </p:nvSpPr>
          <p:spPr>
            <a:xfrm>
              <a:off x="14335969" y="2940050"/>
              <a:ext cx="139700" cy="25400"/>
            </a:xfrm>
            <a:custGeom>
              <a:avLst/>
              <a:gdLst>
                <a:gd name="csX0" fmla="*/ 0 w 139700"/>
                <a:gd name="csY0" fmla="*/ 12700 h 25400"/>
                <a:gd name="csX1" fmla="*/ 12700 w 139700"/>
                <a:gd name="csY1" fmla="*/ 0 h 25400"/>
                <a:gd name="csX2" fmla="*/ 127000 w 139700"/>
                <a:gd name="csY2" fmla="*/ 0 h 25400"/>
                <a:gd name="csX3" fmla="*/ 139700 w 139700"/>
                <a:gd name="csY3" fmla="*/ 12700 h 25400"/>
                <a:gd name="csX4" fmla="*/ 127000 w 139700"/>
                <a:gd name="csY4" fmla="*/ 25400 h 25400"/>
                <a:gd name="csX5" fmla="*/ 12700 w 139700"/>
                <a:gd name="csY5" fmla="*/ 25400 h 25400"/>
                <a:gd name="csX6" fmla="*/ 0 w 1397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97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127000" y="0"/>
                  </a:lnTo>
                  <a:cubicBezTo>
                    <a:pt x="134017" y="0"/>
                    <a:pt x="139700" y="5683"/>
                    <a:pt x="139700" y="12700"/>
                  </a:cubicBezTo>
                  <a:cubicBezTo>
                    <a:pt x="139700" y="19717"/>
                    <a:pt x="134017" y="25400"/>
                    <a:pt x="1270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CC0B897E-37EF-539C-E849-4BC74851432A}"/>
                </a:ext>
              </a:extLst>
            </p:cNvPr>
            <p:cNvSpPr/>
            <p:nvPr/>
          </p:nvSpPr>
          <p:spPr>
            <a:xfrm>
              <a:off x="14335969" y="3041650"/>
              <a:ext cx="101600" cy="25400"/>
            </a:xfrm>
            <a:custGeom>
              <a:avLst/>
              <a:gdLst>
                <a:gd name="csX0" fmla="*/ 0 w 101600"/>
                <a:gd name="csY0" fmla="*/ 12700 h 25400"/>
                <a:gd name="csX1" fmla="*/ 12700 w 101600"/>
                <a:gd name="csY1" fmla="*/ 0 h 25400"/>
                <a:gd name="csX2" fmla="*/ 88900 w 101600"/>
                <a:gd name="csY2" fmla="*/ 0 h 25400"/>
                <a:gd name="csX3" fmla="*/ 101600 w 101600"/>
                <a:gd name="csY3" fmla="*/ 12700 h 25400"/>
                <a:gd name="csX4" fmla="*/ 88900 w 101600"/>
                <a:gd name="csY4" fmla="*/ 25400 h 25400"/>
                <a:gd name="csX5" fmla="*/ 12700 w 101600"/>
                <a:gd name="csY5" fmla="*/ 25400 h 25400"/>
                <a:gd name="csX6" fmla="*/ 0 w 1016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16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88900" y="0"/>
                  </a:lnTo>
                  <a:cubicBezTo>
                    <a:pt x="95917" y="0"/>
                    <a:pt x="101600" y="5683"/>
                    <a:pt x="101600" y="12700"/>
                  </a:cubicBezTo>
                  <a:cubicBezTo>
                    <a:pt x="101600" y="19717"/>
                    <a:pt x="95917" y="25400"/>
                    <a:pt x="889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31A58479-CDA5-F040-4B5E-C95BC1CB9D34}"/>
                </a:ext>
              </a:extLst>
            </p:cNvPr>
            <p:cNvSpPr/>
            <p:nvPr/>
          </p:nvSpPr>
          <p:spPr>
            <a:xfrm>
              <a:off x="14412169" y="2838450"/>
              <a:ext cx="146049" cy="215897"/>
            </a:xfrm>
            <a:custGeom>
              <a:avLst/>
              <a:gdLst>
                <a:gd name="csX0" fmla="*/ 42850 w 146049"/>
                <a:gd name="csY0" fmla="*/ 62224 h 215897"/>
                <a:gd name="csX1" fmla="*/ 25298 w 146049"/>
                <a:gd name="csY1" fmla="*/ 165100 h 215897"/>
                <a:gd name="csX2" fmla="*/ 27216 w 146049"/>
                <a:gd name="csY2" fmla="*/ 201847 h 215897"/>
                <a:gd name="csX3" fmla="*/ 15989 w 146049"/>
                <a:gd name="csY3" fmla="*/ 215824 h 215897"/>
                <a:gd name="csX4" fmla="*/ 2064 w 146049"/>
                <a:gd name="csY4" fmla="*/ 204553 h 215897"/>
                <a:gd name="csX5" fmla="*/ 0 w 146049"/>
                <a:gd name="csY5" fmla="*/ 165100 h 215897"/>
                <a:gd name="csX6" fmla="*/ 19495 w 146049"/>
                <a:gd name="csY6" fmla="*/ 52451 h 215897"/>
                <a:gd name="csX7" fmla="*/ 42266 w 146049"/>
                <a:gd name="csY7" fmla="*/ 15761 h 215897"/>
                <a:gd name="csX8" fmla="*/ 75889 w 146049"/>
                <a:gd name="csY8" fmla="*/ 0 h 215897"/>
                <a:gd name="csX9" fmla="*/ 121139 w 146049"/>
                <a:gd name="csY9" fmla="*/ 30651 h 215897"/>
                <a:gd name="csX10" fmla="*/ 145821 w 146049"/>
                <a:gd name="csY10" fmla="*/ 99212 h 215897"/>
                <a:gd name="csX11" fmla="*/ 135776 w 146049"/>
                <a:gd name="csY11" fmla="*/ 114071 h 215897"/>
                <a:gd name="csX12" fmla="*/ 120974 w 146049"/>
                <a:gd name="csY12" fmla="*/ 103988 h 215897"/>
                <a:gd name="csX13" fmla="*/ 99803 w 146049"/>
                <a:gd name="csY13" fmla="*/ 44298 h 215897"/>
                <a:gd name="csX14" fmla="*/ 75889 w 146049"/>
                <a:gd name="csY14" fmla="*/ 25400 h 215897"/>
                <a:gd name="csX15" fmla="*/ 60287 w 146049"/>
                <a:gd name="csY15" fmla="*/ 33592 h 215897"/>
                <a:gd name="csX16" fmla="*/ 42850 w 146049"/>
                <a:gd name="csY16" fmla="*/ 62224 h 2158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6049" h="215897">
                  <a:moveTo>
                    <a:pt x="42850" y="62224"/>
                  </a:moveTo>
                  <a:cubicBezTo>
                    <a:pt x="32188" y="87909"/>
                    <a:pt x="25298" y="124276"/>
                    <a:pt x="25298" y="165100"/>
                  </a:cubicBezTo>
                  <a:cubicBezTo>
                    <a:pt x="25298" y="177813"/>
                    <a:pt x="25965" y="190125"/>
                    <a:pt x="27216" y="201847"/>
                  </a:cubicBezTo>
                  <a:cubicBezTo>
                    <a:pt x="27959" y="208820"/>
                    <a:pt x="22936" y="215081"/>
                    <a:pt x="15989" y="215824"/>
                  </a:cubicBezTo>
                  <a:cubicBezTo>
                    <a:pt x="9042" y="216573"/>
                    <a:pt x="2807" y="211525"/>
                    <a:pt x="2064" y="204553"/>
                  </a:cubicBezTo>
                  <a:cubicBezTo>
                    <a:pt x="718" y="191916"/>
                    <a:pt x="0" y="178702"/>
                    <a:pt x="0" y="165100"/>
                  </a:cubicBezTo>
                  <a:cubicBezTo>
                    <a:pt x="0" y="121755"/>
                    <a:pt x="7264" y="81921"/>
                    <a:pt x="19495" y="52451"/>
                  </a:cubicBezTo>
                  <a:cubicBezTo>
                    <a:pt x="25597" y="37744"/>
                    <a:pt x="33191" y="25013"/>
                    <a:pt x="42266" y="15761"/>
                  </a:cubicBezTo>
                  <a:cubicBezTo>
                    <a:pt x="51384" y="6471"/>
                    <a:pt x="62751" y="0"/>
                    <a:pt x="75889" y="0"/>
                  </a:cubicBezTo>
                  <a:cubicBezTo>
                    <a:pt x="95123" y="0"/>
                    <a:pt x="110331" y="13614"/>
                    <a:pt x="121139" y="30651"/>
                  </a:cubicBezTo>
                  <a:cubicBezTo>
                    <a:pt x="132213" y="48108"/>
                    <a:pt x="140640" y="72009"/>
                    <a:pt x="145821" y="99212"/>
                  </a:cubicBezTo>
                  <a:cubicBezTo>
                    <a:pt x="147136" y="106102"/>
                    <a:pt x="142634" y="112757"/>
                    <a:pt x="135776" y="114071"/>
                  </a:cubicBezTo>
                  <a:cubicBezTo>
                    <a:pt x="128911" y="115392"/>
                    <a:pt x="122288" y="110871"/>
                    <a:pt x="120974" y="103988"/>
                  </a:cubicBezTo>
                  <a:cubicBezTo>
                    <a:pt x="116167" y="78727"/>
                    <a:pt x="108604" y="58172"/>
                    <a:pt x="99803" y="44298"/>
                  </a:cubicBezTo>
                  <a:cubicBezTo>
                    <a:pt x="90735" y="30004"/>
                    <a:pt x="82182" y="25400"/>
                    <a:pt x="75889" y="25400"/>
                  </a:cubicBezTo>
                  <a:cubicBezTo>
                    <a:pt x="71565" y="25400"/>
                    <a:pt x="66300" y="27457"/>
                    <a:pt x="60287" y="33592"/>
                  </a:cubicBezTo>
                  <a:cubicBezTo>
                    <a:pt x="54229" y="39764"/>
                    <a:pt x="48190" y="49352"/>
                    <a:pt x="42850" y="62224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6" name="Группа 485">
            <a:extLst>
              <a:ext uri="{FF2B5EF4-FFF2-40B4-BE49-F238E27FC236}">
                <a16:creationId xmlns:a16="http://schemas.microsoft.com/office/drawing/2014/main" id="{A627589A-683E-6794-0764-1778A7F1BDE2}"/>
              </a:ext>
            </a:extLst>
          </p:cNvPr>
          <p:cNvGrpSpPr/>
          <p:nvPr/>
        </p:nvGrpSpPr>
        <p:grpSpPr>
          <a:xfrm>
            <a:off x="1249218" y="2399701"/>
            <a:ext cx="279400" cy="304800"/>
            <a:chOff x="14361369" y="2089150"/>
            <a:chExt cx="279400" cy="304800"/>
          </a:xfrm>
        </p:grpSpPr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88426C4A-7572-0BA3-7A79-19BCB41F68CD}"/>
                </a:ext>
              </a:extLst>
            </p:cNvPr>
            <p:cNvSpPr/>
            <p:nvPr/>
          </p:nvSpPr>
          <p:spPr>
            <a:xfrm>
              <a:off x="14361369" y="2368550"/>
              <a:ext cx="279400" cy="6350"/>
            </a:xfrm>
            <a:custGeom>
              <a:avLst/>
              <a:gdLst>
                <a:gd name="csX0" fmla="*/ 0 w 279400"/>
                <a:gd name="csY0" fmla="*/ 0 h 6350"/>
                <a:gd name="csX1" fmla="*/ 279400 w 27940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9400" h="6350">
                  <a:moveTo>
                    <a:pt x="0" y="0"/>
                  </a:moveTo>
                  <a:lnTo>
                    <a:pt x="2794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39F2C17D-F4BF-5298-7F50-96DE972F5512}"/>
                </a:ext>
              </a:extLst>
            </p:cNvPr>
            <p:cNvSpPr/>
            <p:nvPr/>
          </p:nvSpPr>
          <p:spPr>
            <a:xfrm>
              <a:off x="14501069" y="2317750"/>
              <a:ext cx="6350" cy="50800"/>
            </a:xfrm>
            <a:custGeom>
              <a:avLst/>
              <a:gdLst>
                <a:gd name="csX0" fmla="*/ 0 w 6350"/>
                <a:gd name="csY0" fmla="*/ 50800 h 50800"/>
                <a:gd name="csX1" fmla="*/ 0 w 6350"/>
                <a:gd name="csY1" fmla="*/ 0 h 50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50800">
                  <a:moveTo>
                    <a:pt x="0" y="50800"/>
                  </a:move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08DD106A-D453-20EE-6B04-F769EB7761F7}"/>
                </a:ext>
              </a:extLst>
            </p:cNvPr>
            <p:cNvSpPr/>
            <p:nvPr/>
          </p:nvSpPr>
          <p:spPr>
            <a:xfrm>
              <a:off x="14475669" y="2343150"/>
              <a:ext cx="50800" cy="50800"/>
            </a:xfrm>
            <a:custGeom>
              <a:avLst/>
              <a:gdLst>
                <a:gd name="csX0" fmla="*/ 50800 w 50800"/>
                <a:gd name="csY0" fmla="*/ 25400 h 50800"/>
                <a:gd name="csX1" fmla="*/ 25400 w 50800"/>
                <a:gd name="csY1" fmla="*/ 50800 h 50800"/>
                <a:gd name="csX2" fmla="*/ 0 w 50800"/>
                <a:gd name="csY2" fmla="*/ 25400 h 50800"/>
                <a:gd name="csX3" fmla="*/ 25400 w 50800"/>
                <a:gd name="csY3" fmla="*/ 0 h 50800"/>
                <a:gd name="csX4" fmla="*/ 50800 w 50800"/>
                <a:gd name="csY4" fmla="*/ 25400 h 50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800" h="50800">
                  <a:moveTo>
                    <a:pt x="50800" y="25400"/>
                  </a:moveTo>
                  <a:cubicBezTo>
                    <a:pt x="50800" y="39427"/>
                    <a:pt x="39427" y="50800"/>
                    <a:pt x="25400" y="50800"/>
                  </a:cubicBezTo>
                  <a:cubicBezTo>
                    <a:pt x="11373" y="50800"/>
                    <a:pt x="0" y="39427"/>
                    <a:pt x="0" y="25400"/>
                  </a:cubicBezTo>
                  <a:cubicBezTo>
                    <a:pt x="0" y="11373"/>
                    <a:pt x="11373" y="0"/>
                    <a:pt x="25400" y="0"/>
                  </a:cubicBezTo>
                  <a:cubicBezTo>
                    <a:pt x="39427" y="0"/>
                    <a:pt x="50800" y="11373"/>
                    <a:pt x="50800" y="254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966E319A-8B39-14E7-7DD1-99507D1A5DA2}"/>
                </a:ext>
              </a:extLst>
            </p:cNvPr>
            <p:cNvSpPr/>
            <p:nvPr/>
          </p:nvSpPr>
          <p:spPr>
            <a:xfrm>
              <a:off x="14361369" y="2216150"/>
              <a:ext cx="279400" cy="101600"/>
            </a:xfrm>
            <a:custGeom>
              <a:avLst/>
              <a:gdLst>
                <a:gd name="csX0" fmla="*/ 31750 w 279400"/>
                <a:gd name="csY0" fmla="*/ 0 h 101600"/>
                <a:gd name="csX1" fmla="*/ 247650 w 279400"/>
                <a:gd name="csY1" fmla="*/ 0 h 101600"/>
                <a:gd name="csX2" fmla="*/ 279400 w 279400"/>
                <a:gd name="csY2" fmla="*/ 31750 h 101600"/>
                <a:gd name="csX3" fmla="*/ 279400 w 279400"/>
                <a:gd name="csY3" fmla="*/ 69850 h 101600"/>
                <a:gd name="csX4" fmla="*/ 247650 w 279400"/>
                <a:gd name="csY4" fmla="*/ 101600 h 101600"/>
                <a:gd name="csX5" fmla="*/ 31750 w 279400"/>
                <a:gd name="csY5" fmla="*/ 101600 h 101600"/>
                <a:gd name="csX6" fmla="*/ 0 w 279400"/>
                <a:gd name="csY6" fmla="*/ 69850 h 101600"/>
                <a:gd name="csX7" fmla="*/ 0 w 279400"/>
                <a:gd name="csY7" fmla="*/ 31750 h 101600"/>
                <a:gd name="csX8" fmla="*/ 31750 w 279400"/>
                <a:gd name="csY8" fmla="*/ 0 h 10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79400" h="101600">
                  <a:moveTo>
                    <a:pt x="31750" y="0"/>
                  </a:moveTo>
                  <a:lnTo>
                    <a:pt x="247650" y="0"/>
                  </a:lnTo>
                  <a:cubicBezTo>
                    <a:pt x="265182" y="0"/>
                    <a:pt x="279400" y="14218"/>
                    <a:pt x="279400" y="31750"/>
                  </a:cubicBezTo>
                  <a:lnTo>
                    <a:pt x="279400" y="69850"/>
                  </a:lnTo>
                  <a:cubicBezTo>
                    <a:pt x="279400" y="87382"/>
                    <a:pt x="265182" y="101600"/>
                    <a:pt x="247650" y="101600"/>
                  </a:cubicBezTo>
                  <a:lnTo>
                    <a:pt x="31750" y="101600"/>
                  </a:lnTo>
                  <a:cubicBezTo>
                    <a:pt x="14218" y="101600"/>
                    <a:pt x="0" y="87382"/>
                    <a:pt x="0" y="69850"/>
                  </a:cubicBezTo>
                  <a:lnTo>
                    <a:pt x="0" y="31750"/>
                  </a:lnTo>
                  <a:cubicBezTo>
                    <a:pt x="0" y="14218"/>
                    <a:pt x="14218" y="0"/>
                    <a:pt x="31750" y="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D70A1FC5-4A90-87C4-4125-D43D446BAE0B}"/>
                </a:ext>
              </a:extLst>
            </p:cNvPr>
            <p:cNvSpPr/>
            <p:nvPr/>
          </p:nvSpPr>
          <p:spPr>
            <a:xfrm>
              <a:off x="14364544" y="2089150"/>
              <a:ext cx="273050" cy="146050"/>
            </a:xfrm>
            <a:custGeom>
              <a:avLst/>
              <a:gdLst>
                <a:gd name="csX0" fmla="*/ 0 w 273050"/>
                <a:gd name="csY0" fmla="*/ 146050 h 146050"/>
                <a:gd name="csX1" fmla="*/ 21539 w 273050"/>
                <a:gd name="csY1" fmla="*/ 40627 h 146050"/>
                <a:gd name="csX2" fmla="*/ 71317 w 273050"/>
                <a:gd name="csY2" fmla="*/ 0 h 146050"/>
                <a:gd name="csX3" fmla="*/ 207937 w 273050"/>
                <a:gd name="csY3" fmla="*/ 0 h 146050"/>
                <a:gd name="csX4" fmla="*/ 258210 w 273050"/>
                <a:gd name="csY4" fmla="*/ 43523 h 146050"/>
                <a:gd name="csX5" fmla="*/ 273050 w 273050"/>
                <a:gd name="csY5" fmla="*/ 146050 h 146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73050" h="146050">
                  <a:moveTo>
                    <a:pt x="0" y="146050"/>
                  </a:moveTo>
                  <a:lnTo>
                    <a:pt x="21539" y="40627"/>
                  </a:lnTo>
                  <a:cubicBezTo>
                    <a:pt x="26372" y="16980"/>
                    <a:pt x="47180" y="0"/>
                    <a:pt x="71317" y="0"/>
                  </a:cubicBezTo>
                  <a:lnTo>
                    <a:pt x="207937" y="0"/>
                  </a:lnTo>
                  <a:cubicBezTo>
                    <a:pt x="233185" y="0"/>
                    <a:pt x="254597" y="18542"/>
                    <a:pt x="258210" y="43523"/>
                  </a:cubicBezTo>
                  <a:lnTo>
                    <a:pt x="273050" y="146050"/>
                  </a:lnTo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6FF9F1B9-A2D7-2491-85E6-9FF362D5104B}"/>
                </a:ext>
              </a:extLst>
            </p:cNvPr>
            <p:cNvSpPr/>
            <p:nvPr/>
          </p:nvSpPr>
          <p:spPr>
            <a:xfrm>
              <a:off x="14577269" y="2254250"/>
              <a:ext cx="25400" cy="25400"/>
            </a:xfrm>
            <a:custGeom>
              <a:avLst/>
              <a:gdLst>
                <a:gd name="csX0" fmla="*/ 25400 w 25400"/>
                <a:gd name="csY0" fmla="*/ 12700 h 25400"/>
                <a:gd name="csX1" fmla="*/ 12700 w 25400"/>
                <a:gd name="csY1" fmla="*/ 25400 h 25400"/>
                <a:gd name="csX2" fmla="*/ 0 w 25400"/>
                <a:gd name="csY2" fmla="*/ 12700 h 25400"/>
                <a:gd name="csX3" fmla="*/ 12700 w 25400"/>
                <a:gd name="csY3" fmla="*/ 0 h 25400"/>
                <a:gd name="csX4" fmla="*/ 25400 w 25400"/>
                <a:gd name="csY4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400" h="25400">
                  <a:moveTo>
                    <a:pt x="25400" y="12700"/>
                  </a:moveTo>
                  <a:cubicBezTo>
                    <a:pt x="25400" y="19714"/>
                    <a:pt x="19714" y="25400"/>
                    <a:pt x="12700" y="25400"/>
                  </a:cubicBezTo>
                  <a:cubicBezTo>
                    <a:pt x="5686" y="25400"/>
                    <a:pt x="0" y="19714"/>
                    <a:pt x="0" y="12700"/>
                  </a:cubicBezTo>
                  <a:cubicBezTo>
                    <a:pt x="0" y="5686"/>
                    <a:pt x="5686" y="0"/>
                    <a:pt x="12700" y="0"/>
                  </a:cubicBezTo>
                  <a:cubicBezTo>
                    <a:pt x="19714" y="0"/>
                    <a:pt x="25400" y="5686"/>
                    <a:pt x="2540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83F86B6D-D153-89A2-6077-4749A3DCB880}"/>
                </a:ext>
              </a:extLst>
            </p:cNvPr>
            <p:cNvSpPr/>
            <p:nvPr/>
          </p:nvSpPr>
          <p:spPr>
            <a:xfrm>
              <a:off x="14412169" y="2266950"/>
              <a:ext cx="139700" cy="6350"/>
            </a:xfrm>
            <a:custGeom>
              <a:avLst/>
              <a:gdLst>
                <a:gd name="csX0" fmla="*/ 0 w 139700"/>
                <a:gd name="csY0" fmla="*/ 0 h 6350"/>
                <a:gd name="csX1" fmla="*/ 139700 w 13970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9700" h="6350">
                  <a:moveTo>
                    <a:pt x="0" y="0"/>
                  </a:moveTo>
                  <a:lnTo>
                    <a:pt x="1397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85" name="Группа 484">
            <a:extLst>
              <a:ext uri="{FF2B5EF4-FFF2-40B4-BE49-F238E27FC236}">
                <a16:creationId xmlns:a16="http://schemas.microsoft.com/office/drawing/2014/main" id="{60A830B6-BA33-9A1A-8C41-B1B850A5CF5F}"/>
              </a:ext>
            </a:extLst>
          </p:cNvPr>
          <p:cNvGrpSpPr/>
          <p:nvPr/>
        </p:nvGrpSpPr>
        <p:grpSpPr>
          <a:xfrm>
            <a:off x="1236518" y="1701201"/>
            <a:ext cx="304800" cy="355600"/>
            <a:chOff x="14348669" y="1390650"/>
            <a:chExt cx="304800" cy="355600"/>
          </a:xfrm>
        </p:grpSpPr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810D0BEC-8C03-F821-7ACF-B89B89FB6969}"/>
                </a:ext>
              </a:extLst>
            </p:cNvPr>
            <p:cNvSpPr/>
            <p:nvPr/>
          </p:nvSpPr>
          <p:spPr>
            <a:xfrm>
              <a:off x="14348669" y="1390650"/>
              <a:ext cx="304800" cy="254000"/>
            </a:xfrm>
            <a:custGeom>
              <a:avLst/>
              <a:gdLst>
                <a:gd name="csX0" fmla="*/ 63500 w 304800"/>
                <a:gd name="csY0" fmla="*/ 25400 h 254000"/>
                <a:gd name="csX1" fmla="*/ 25400 w 304800"/>
                <a:gd name="csY1" fmla="*/ 63500 h 254000"/>
                <a:gd name="csX2" fmla="*/ 25400 w 304800"/>
                <a:gd name="csY2" fmla="*/ 190500 h 254000"/>
                <a:gd name="csX3" fmla="*/ 63500 w 304800"/>
                <a:gd name="csY3" fmla="*/ 228600 h 254000"/>
                <a:gd name="csX4" fmla="*/ 241300 w 304800"/>
                <a:gd name="csY4" fmla="*/ 228600 h 254000"/>
                <a:gd name="csX5" fmla="*/ 279400 w 304800"/>
                <a:gd name="csY5" fmla="*/ 190500 h 254000"/>
                <a:gd name="csX6" fmla="*/ 279400 w 304800"/>
                <a:gd name="csY6" fmla="*/ 114300 h 254000"/>
                <a:gd name="csX7" fmla="*/ 241300 w 304800"/>
                <a:gd name="csY7" fmla="*/ 76200 h 254000"/>
                <a:gd name="csX8" fmla="*/ 177800 w 304800"/>
                <a:gd name="csY8" fmla="*/ 76200 h 254000"/>
                <a:gd name="csX9" fmla="*/ 147320 w 304800"/>
                <a:gd name="csY9" fmla="*/ 60960 h 254000"/>
                <a:gd name="csX10" fmla="*/ 124460 w 304800"/>
                <a:gd name="csY10" fmla="*/ 30480 h 254000"/>
                <a:gd name="csX11" fmla="*/ 114300 w 304800"/>
                <a:gd name="csY11" fmla="*/ 25400 h 254000"/>
                <a:gd name="csX12" fmla="*/ 63500 w 304800"/>
                <a:gd name="csY12" fmla="*/ 25400 h 254000"/>
                <a:gd name="csX13" fmla="*/ 0 w 304800"/>
                <a:gd name="csY13" fmla="*/ 63500 h 254000"/>
                <a:gd name="csX14" fmla="*/ 63500 w 304800"/>
                <a:gd name="csY14" fmla="*/ 0 h 254000"/>
                <a:gd name="csX15" fmla="*/ 114300 w 304800"/>
                <a:gd name="csY15" fmla="*/ 0 h 254000"/>
                <a:gd name="csX16" fmla="*/ 144780 w 304800"/>
                <a:gd name="csY16" fmla="*/ 15240 h 254000"/>
                <a:gd name="csX17" fmla="*/ 167640 w 304800"/>
                <a:gd name="csY17" fmla="*/ 45720 h 254000"/>
                <a:gd name="csX18" fmla="*/ 177800 w 304800"/>
                <a:gd name="csY18" fmla="*/ 50800 h 254000"/>
                <a:gd name="csX19" fmla="*/ 241300 w 304800"/>
                <a:gd name="csY19" fmla="*/ 50800 h 254000"/>
                <a:gd name="csX20" fmla="*/ 304800 w 304800"/>
                <a:gd name="csY20" fmla="*/ 114300 h 254000"/>
                <a:gd name="csX21" fmla="*/ 304800 w 304800"/>
                <a:gd name="csY21" fmla="*/ 190500 h 254000"/>
                <a:gd name="csX22" fmla="*/ 241300 w 304800"/>
                <a:gd name="csY22" fmla="*/ 254000 h 254000"/>
                <a:gd name="csX23" fmla="*/ 63500 w 304800"/>
                <a:gd name="csY23" fmla="*/ 254000 h 254000"/>
                <a:gd name="csX24" fmla="*/ 0 w 304800"/>
                <a:gd name="csY24" fmla="*/ 190500 h 254000"/>
                <a:gd name="csX25" fmla="*/ 0 w 304800"/>
                <a:gd name="csY25" fmla="*/ 63500 h 254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304800" h="254000">
                  <a:moveTo>
                    <a:pt x="63500" y="25400"/>
                  </a:moveTo>
                  <a:cubicBezTo>
                    <a:pt x="42456" y="25400"/>
                    <a:pt x="25400" y="42456"/>
                    <a:pt x="25400" y="63500"/>
                  </a:cubicBezTo>
                  <a:lnTo>
                    <a:pt x="25400" y="190500"/>
                  </a:lnTo>
                  <a:cubicBezTo>
                    <a:pt x="25400" y="211544"/>
                    <a:pt x="42456" y="228600"/>
                    <a:pt x="63500" y="228600"/>
                  </a:cubicBezTo>
                  <a:lnTo>
                    <a:pt x="241300" y="228600"/>
                  </a:lnTo>
                  <a:cubicBezTo>
                    <a:pt x="262344" y="228600"/>
                    <a:pt x="279400" y="211544"/>
                    <a:pt x="279400" y="190500"/>
                  </a:cubicBezTo>
                  <a:lnTo>
                    <a:pt x="279400" y="114300"/>
                  </a:lnTo>
                  <a:cubicBezTo>
                    <a:pt x="279400" y="93256"/>
                    <a:pt x="262344" y="76200"/>
                    <a:pt x="241300" y="76200"/>
                  </a:cubicBezTo>
                  <a:lnTo>
                    <a:pt x="177800" y="76200"/>
                  </a:lnTo>
                  <a:cubicBezTo>
                    <a:pt x="165805" y="76200"/>
                    <a:pt x="154515" y="70555"/>
                    <a:pt x="147320" y="60960"/>
                  </a:cubicBezTo>
                  <a:lnTo>
                    <a:pt x="124460" y="30480"/>
                  </a:lnTo>
                  <a:cubicBezTo>
                    <a:pt x="122060" y="27280"/>
                    <a:pt x="118301" y="25400"/>
                    <a:pt x="114300" y="25400"/>
                  </a:cubicBezTo>
                  <a:lnTo>
                    <a:pt x="63500" y="25400"/>
                  </a:lnTo>
                  <a:close/>
                  <a:moveTo>
                    <a:pt x="0" y="63500"/>
                  </a:moveTo>
                  <a:cubicBezTo>
                    <a:pt x="0" y="28429"/>
                    <a:pt x="28429" y="0"/>
                    <a:pt x="63500" y="0"/>
                  </a:cubicBezTo>
                  <a:lnTo>
                    <a:pt x="114300" y="0"/>
                  </a:lnTo>
                  <a:cubicBezTo>
                    <a:pt x="126295" y="0"/>
                    <a:pt x="137586" y="5645"/>
                    <a:pt x="144780" y="15240"/>
                  </a:cubicBezTo>
                  <a:lnTo>
                    <a:pt x="167640" y="45720"/>
                  </a:lnTo>
                  <a:cubicBezTo>
                    <a:pt x="170040" y="48920"/>
                    <a:pt x="173799" y="50800"/>
                    <a:pt x="177800" y="50800"/>
                  </a:cubicBezTo>
                  <a:lnTo>
                    <a:pt x="241300" y="50800"/>
                  </a:lnTo>
                  <a:cubicBezTo>
                    <a:pt x="276371" y="50800"/>
                    <a:pt x="304800" y="79229"/>
                    <a:pt x="304800" y="114300"/>
                  </a:cubicBezTo>
                  <a:lnTo>
                    <a:pt x="304800" y="190500"/>
                  </a:lnTo>
                  <a:cubicBezTo>
                    <a:pt x="304800" y="225571"/>
                    <a:pt x="276371" y="254000"/>
                    <a:pt x="241300" y="254000"/>
                  </a:cubicBezTo>
                  <a:lnTo>
                    <a:pt x="63500" y="254000"/>
                  </a:lnTo>
                  <a:cubicBezTo>
                    <a:pt x="28429" y="254000"/>
                    <a:pt x="0" y="225571"/>
                    <a:pt x="0" y="190500"/>
                  </a:cubicBezTo>
                  <a:lnTo>
                    <a:pt x="0" y="63500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11254A15-CA10-D15D-48D7-6E2FDB9E3F83}"/>
                </a:ext>
              </a:extLst>
            </p:cNvPr>
            <p:cNvSpPr/>
            <p:nvPr/>
          </p:nvSpPr>
          <p:spPr>
            <a:xfrm>
              <a:off x="14348669" y="1441450"/>
              <a:ext cx="190500" cy="25400"/>
            </a:xfrm>
            <a:custGeom>
              <a:avLst/>
              <a:gdLst>
                <a:gd name="csX0" fmla="*/ 0 w 190500"/>
                <a:gd name="csY0" fmla="*/ 12700 h 25400"/>
                <a:gd name="csX1" fmla="*/ 12700 w 190500"/>
                <a:gd name="csY1" fmla="*/ 0 h 25400"/>
                <a:gd name="csX2" fmla="*/ 177800 w 190500"/>
                <a:gd name="csY2" fmla="*/ 0 h 25400"/>
                <a:gd name="csX3" fmla="*/ 190500 w 190500"/>
                <a:gd name="csY3" fmla="*/ 12700 h 25400"/>
                <a:gd name="csX4" fmla="*/ 177800 w 190500"/>
                <a:gd name="csY4" fmla="*/ 25400 h 25400"/>
                <a:gd name="csX5" fmla="*/ 12700 w 190500"/>
                <a:gd name="csY5" fmla="*/ 25400 h 25400"/>
                <a:gd name="csX6" fmla="*/ 0 w 1905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0500" h="25400">
                  <a:moveTo>
                    <a:pt x="0" y="12700"/>
                  </a:moveTo>
                  <a:cubicBezTo>
                    <a:pt x="0" y="5683"/>
                    <a:pt x="5683" y="0"/>
                    <a:pt x="12700" y="0"/>
                  </a:cubicBezTo>
                  <a:lnTo>
                    <a:pt x="177800" y="0"/>
                  </a:lnTo>
                  <a:cubicBezTo>
                    <a:pt x="184817" y="0"/>
                    <a:pt x="190500" y="5683"/>
                    <a:pt x="190500" y="12700"/>
                  </a:cubicBezTo>
                  <a:cubicBezTo>
                    <a:pt x="190500" y="19717"/>
                    <a:pt x="184817" y="25400"/>
                    <a:pt x="1778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0BC8B356-B638-4B7F-E0D9-C204F9800CF2}"/>
                </a:ext>
              </a:extLst>
            </p:cNvPr>
            <p:cNvSpPr/>
            <p:nvPr/>
          </p:nvSpPr>
          <p:spPr>
            <a:xfrm>
              <a:off x="14348669" y="1695450"/>
              <a:ext cx="304800" cy="25400"/>
            </a:xfrm>
            <a:custGeom>
              <a:avLst/>
              <a:gdLst>
                <a:gd name="csX0" fmla="*/ 304800 w 304800"/>
                <a:gd name="csY0" fmla="*/ 12700 h 25400"/>
                <a:gd name="csX1" fmla="*/ 292100 w 304800"/>
                <a:gd name="csY1" fmla="*/ 25400 h 25400"/>
                <a:gd name="csX2" fmla="*/ 12700 w 304800"/>
                <a:gd name="csY2" fmla="*/ 25400 h 25400"/>
                <a:gd name="csX3" fmla="*/ 0 w 304800"/>
                <a:gd name="csY3" fmla="*/ 12700 h 25400"/>
                <a:gd name="csX4" fmla="*/ 12700 w 304800"/>
                <a:gd name="csY4" fmla="*/ 0 h 25400"/>
                <a:gd name="csX5" fmla="*/ 292100 w 304800"/>
                <a:gd name="csY5" fmla="*/ 0 h 25400"/>
                <a:gd name="csX6" fmla="*/ 304800 w 304800"/>
                <a:gd name="csY6" fmla="*/ 1270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4800" h="25400">
                  <a:moveTo>
                    <a:pt x="304800" y="12700"/>
                  </a:moveTo>
                  <a:cubicBezTo>
                    <a:pt x="304800" y="19717"/>
                    <a:pt x="299117" y="25400"/>
                    <a:pt x="292100" y="25400"/>
                  </a:cubicBezTo>
                  <a:lnTo>
                    <a:pt x="12700" y="25400"/>
                  </a:lnTo>
                  <a:cubicBezTo>
                    <a:pt x="5683" y="25400"/>
                    <a:pt x="0" y="19717"/>
                    <a:pt x="0" y="12700"/>
                  </a:cubicBezTo>
                  <a:cubicBezTo>
                    <a:pt x="0" y="5683"/>
                    <a:pt x="5683" y="0"/>
                    <a:pt x="12700" y="0"/>
                  </a:cubicBezTo>
                  <a:lnTo>
                    <a:pt x="292100" y="0"/>
                  </a:lnTo>
                  <a:cubicBezTo>
                    <a:pt x="299117" y="0"/>
                    <a:pt x="304800" y="5683"/>
                    <a:pt x="304800" y="127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4AA15D87-A583-8ECC-3D60-2CE383ACE208}"/>
                </a:ext>
              </a:extLst>
            </p:cNvPr>
            <p:cNvSpPr/>
            <p:nvPr/>
          </p:nvSpPr>
          <p:spPr>
            <a:xfrm>
              <a:off x="14475669" y="1631950"/>
              <a:ext cx="25400" cy="76200"/>
            </a:xfrm>
            <a:custGeom>
              <a:avLst/>
              <a:gdLst>
                <a:gd name="csX0" fmla="*/ 12700 w 25400"/>
                <a:gd name="csY0" fmla="*/ 0 h 76200"/>
                <a:gd name="csX1" fmla="*/ 25400 w 25400"/>
                <a:gd name="csY1" fmla="*/ 12700 h 76200"/>
                <a:gd name="csX2" fmla="*/ 25400 w 25400"/>
                <a:gd name="csY2" fmla="*/ 63500 h 76200"/>
                <a:gd name="csX3" fmla="*/ 12700 w 25400"/>
                <a:gd name="csY3" fmla="*/ 76200 h 76200"/>
                <a:gd name="csX4" fmla="*/ 0 w 25400"/>
                <a:gd name="csY4" fmla="*/ 63500 h 76200"/>
                <a:gd name="csX5" fmla="*/ 0 w 25400"/>
                <a:gd name="csY5" fmla="*/ 12700 h 76200"/>
                <a:gd name="csX6" fmla="*/ 12700 w 25400"/>
                <a:gd name="csY6" fmla="*/ 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5400" h="76200">
                  <a:moveTo>
                    <a:pt x="12700" y="0"/>
                  </a:moveTo>
                  <a:cubicBezTo>
                    <a:pt x="19717" y="0"/>
                    <a:pt x="25400" y="5683"/>
                    <a:pt x="25400" y="12700"/>
                  </a:cubicBezTo>
                  <a:lnTo>
                    <a:pt x="25400" y="63500"/>
                  </a:lnTo>
                  <a:cubicBezTo>
                    <a:pt x="25400" y="70517"/>
                    <a:pt x="19717" y="76200"/>
                    <a:pt x="12700" y="76200"/>
                  </a:cubicBezTo>
                  <a:cubicBezTo>
                    <a:pt x="5683" y="76200"/>
                    <a:pt x="0" y="70517"/>
                    <a:pt x="0" y="63500"/>
                  </a:cubicBezTo>
                  <a:lnTo>
                    <a:pt x="0" y="12700"/>
                  </a:lnTo>
                  <a:cubicBezTo>
                    <a:pt x="0" y="5683"/>
                    <a:pt x="5683" y="0"/>
                    <a:pt x="12700" y="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B2334DE3-D6EA-233F-399E-E52988DB723E}"/>
                </a:ext>
              </a:extLst>
            </p:cNvPr>
            <p:cNvSpPr/>
            <p:nvPr/>
          </p:nvSpPr>
          <p:spPr>
            <a:xfrm>
              <a:off x="14462969" y="1682750"/>
              <a:ext cx="50800" cy="50800"/>
            </a:xfrm>
            <a:custGeom>
              <a:avLst/>
              <a:gdLst>
                <a:gd name="csX0" fmla="*/ 50800 w 50800"/>
                <a:gd name="csY0" fmla="*/ 25400 h 50800"/>
                <a:gd name="csX1" fmla="*/ 25400 w 50800"/>
                <a:gd name="csY1" fmla="*/ 50800 h 50800"/>
                <a:gd name="csX2" fmla="*/ 0 w 50800"/>
                <a:gd name="csY2" fmla="*/ 25400 h 50800"/>
                <a:gd name="csX3" fmla="*/ 25400 w 50800"/>
                <a:gd name="csY3" fmla="*/ 0 h 50800"/>
                <a:gd name="csX4" fmla="*/ 50800 w 50800"/>
                <a:gd name="csY4" fmla="*/ 25400 h 50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800" h="50800">
                  <a:moveTo>
                    <a:pt x="50800" y="25400"/>
                  </a:moveTo>
                  <a:cubicBezTo>
                    <a:pt x="50800" y="39427"/>
                    <a:pt x="39427" y="50800"/>
                    <a:pt x="25400" y="50800"/>
                  </a:cubicBezTo>
                  <a:cubicBezTo>
                    <a:pt x="11373" y="50800"/>
                    <a:pt x="0" y="39427"/>
                    <a:pt x="0" y="25400"/>
                  </a:cubicBezTo>
                  <a:cubicBezTo>
                    <a:pt x="0" y="11373"/>
                    <a:pt x="11373" y="0"/>
                    <a:pt x="25400" y="0"/>
                  </a:cubicBezTo>
                  <a:cubicBezTo>
                    <a:pt x="39427" y="0"/>
                    <a:pt x="50800" y="11373"/>
                    <a:pt x="50800" y="254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06AF183E-987A-42F2-8912-C764C22182E9}"/>
                </a:ext>
              </a:extLst>
            </p:cNvPr>
            <p:cNvSpPr/>
            <p:nvPr/>
          </p:nvSpPr>
          <p:spPr>
            <a:xfrm>
              <a:off x="14450269" y="1670050"/>
              <a:ext cx="76200" cy="76200"/>
            </a:xfrm>
            <a:custGeom>
              <a:avLst/>
              <a:gdLst>
                <a:gd name="csX0" fmla="*/ 38100 w 76200"/>
                <a:gd name="csY0" fmla="*/ 25400 h 76200"/>
                <a:gd name="csX1" fmla="*/ 25400 w 76200"/>
                <a:gd name="csY1" fmla="*/ 38100 h 76200"/>
                <a:gd name="csX2" fmla="*/ 38100 w 76200"/>
                <a:gd name="csY2" fmla="*/ 50800 h 76200"/>
                <a:gd name="csX3" fmla="*/ 50800 w 76200"/>
                <a:gd name="csY3" fmla="*/ 38100 h 76200"/>
                <a:gd name="csX4" fmla="*/ 38100 w 76200"/>
                <a:gd name="csY4" fmla="*/ 25400 h 76200"/>
                <a:gd name="csX5" fmla="*/ 0 w 76200"/>
                <a:gd name="csY5" fmla="*/ 38100 h 76200"/>
                <a:gd name="csX6" fmla="*/ 38100 w 76200"/>
                <a:gd name="csY6" fmla="*/ 0 h 76200"/>
                <a:gd name="csX7" fmla="*/ 76200 w 76200"/>
                <a:gd name="csY7" fmla="*/ 38100 h 76200"/>
                <a:gd name="csX8" fmla="*/ 38100 w 76200"/>
                <a:gd name="csY8" fmla="*/ 76200 h 76200"/>
                <a:gd name="csX9" fmla="*/ 0 w 76200"/>
                <a:gd name="csY9" fmla="*/ 381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76200" h="76200">
                  <a:moveTo>
                    <a:pt x="38100" y="25400"/>
                  </a:moveTo>
                  <a:cubicBezTo>
                    <a:pt x="31083" y="25400"/>
                    <a:pt x="25400" y="31083"/>
                    <a:pt x="25400" y="38100"/>
                  </a:cubicBezTo>
                  <a:cubicBezTo>
                    <a:pt x="25400" y="45117"/>
                    <a:pt x="31083" y="50800"/>
                    <a:pt x="38100" y="50800"/>
                  </a:cubicBezTo>
                  <a:cubicBezTo>
                    <a:pt x="45117" y="50800"/>
                    <a:pt x="50800" y="45117"/>
                    <a:pt x="50800" y="38100"/>
                  </a:cubicBezTo>
                  <a:cubicBezTo>
                    <a:pt x="50800" y="31083"/>
                    <a:pt x="45117" y="25400"/>
                    <a:pt x="38100" y="25400"/>
                  </a:cubicBezTo>
                  <a:close/>
                  <a:moveTo>
                    <a:pt x="0" y="38100"/>
                  </a:moveTo>
                  <a:cubicBezTo>
                    <a:pt x="0" y="17056"/>
                    <a:pt x="17056" y="0"/>
                    <a:pt x="38100" y="0"/>
                  </a:cubicBezTo>
                  <a:cubicBezTo>
                    <a:pt x="59144" y="0"/>
                    <a:pt x="76200" y="17056"/>
                    <a:pt x="76200" y="38100"/>
                  </a:cubicBezTo>
                  <a:cubicBezTo>
                    <a:pt x="76200" y="59144"/>
                    <a:pt x="59144" y="76200"/>
                    <a:pt x="38100" y="76200"/>
                  </a:cubicBezTo>
                  <a:cubicBezTo>
                    <a:pt x="17056" y="76200"/>
                    <a:pt x="0" y="59144"/>
                    <a:pt x="0" y="381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6" name="Полилиния: фигура 65">
            <a:extLst>
              <a:ext uri="{FF2B5EF4-FFF2-40B4-BE49-F238E27FC236}">
                <a16:creationId xmlns:a16="http://schemas.microsoft.com/office/drawing/2014/main" id="{73EA0518-D774-DFF0-123C-24217241D30F}"/>
              </a:ext>
            </a:extLst>
          </p:cNvPr>
          <p:cNvSpPr/>
          <p:nvPr/>
        </p:nvSpPr>
        <p:spPr>
          <a:xfrm>
            <a:off x="1249218" y="5396901"/>
            <a:ext cx="279400" cy="330200"/>
          </a:xfrm>
          <a:custGeom>
            <a:avLst/>
            <a:gdLst>
              <a:gd name="csX0" fmla="*/ 0 w 279400"/>
              <a:gd name="csY0" fmla="*/ 50800 h 330200"/>
              <a:gd name="csX1" fmla="*/ 279400 w 279400"/>
              <a:gd name="csY1" fmla="*/ 50800 h 330200"/>
              <a:gd name="csX2" fmla="*/ 25400 w 279400"/>
              <a:gd name="csY2" fmla="*/ 101600 h 330200"/>
              <a:gd name="csX3" fmla="*/ 41542 w 279400"/>
              <a:gd name="csY3" fmla="*/ 295262 h 330200"/>
              <a:gd name="csX4" fmla="*/ 79508 w 279400"/>
              <a:gd name="csY4" fmla="*/ 330200 h 330200"/>
              <a:gd name="csX5" fmla="*/ 199892 w 279400"/>
              <a:gd name="csY5" fmla="*/ 330200 h 330200"/>
              <a:gd name="csX6" fmla="*/ 237858 w 279400"/>
              <a:gd name="csY6" fmla="*/ 295262 h 330200"/>
              <a:gd name="csX7" fmla="*/ 254000 w 279400"/>
              <a:gd name="csY7" fmla="*/ 101600 h 330200"/>
              <a:gd name="csX8" fmla="*/ 76200 w 279400"/>
              <a:gd name="csY8" fmla="*/ 38100 h 330200"/>
              <a:gd name="csX9" fmla="*/ 76200 w 279400"/>
              <a:gd name="csY9" fmla="*/ 25400 h 330200"/>
              <a:gd name="csX10" fmla="*/ 101600 w 279400"/>
              <a:gd name="csY10" fmla="*/ 0 h 330200"/>
              <a:gd name="csX11" fmla="*/ 177800 w 279400"/>
              <a:gd name="csY11" fmla="*/ 0 h 330200"/>
              <a:gd name="csX12" fmla="*/ 203200 w 279400"/>
              <a:gd name="csY12" fmla="*/ 25400 h 330200"/>
              <a:gd name="csX13" fmla="*/ 203200 w 279400"/>
              <a:gd name="csY13" fmla="*/ 38100 h 330200"/>
              <a:gd name="csX14" fmla="*/ 101600 w 279400"/>
              <a:gd name="csY14" fmla="*/ 127000 h 330200"/>
              <a:gd name="csX15" fmla="*/ 101600 w 279400"/>
              <a:gd name="csY15" fmla="*/ 254000 h 330200"/>
              <a:gd name="csX16" fmla="*/ 177800 w 279400"/>
              <a:gd name="csY16" fmla="*/ 127000 h 330200"/>
              <a:gd name="csX17" fmla="*/ 177800 w 279400"/>
              <a:gd name="csY17" fmla="*/ 254000 h 330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79400" h="330200">
                <a:moveTo>
                  <a:pt x="0" y="50800"/>
                </a:moveTo>
                <a:lnTo>
                  <a:pt x="279400" y="50800"/>
                </a:lnTo>
                <a:moveTo>
                  <a:pt x="25400" y="101600"/>
                </a:moveTo>
                <a:lnTo>
                  <a:pt x="41542" y="295262"/>
                </a:lnTo>
                <a:cubicBezTo>
                  <a:pt x="43186" y="315011"/>
                  <a:pt x="59690" y="330200"/>
                  <a:pt x="79508" y="330200"/>
                </a:cubicBezTo>
                <a:lnTo>
                  <a:pt x="199892" y="330200"/>
                </a:lnTo>
                <a:cubicBezTo>
                  <a:pt x="219710" y="330200"/>
                  <a:pt x="236214" y="315011"/>
                  <a:pt x="237858" y="295262"/>
                </a:cubicBezTo>
                <a:lnTo>
                  <a:pt x="254000" y="101600"/>
                </a:lnTo>
                <a:moveTo>
                  <a:pt x="76200" y="38100"/>
                </a:moveTo>
                <a:lnTo>
                  <a:pt x="76200" y="25400"/>
                </a:lnTo>
                <a:cubicBezTo>
                  <a:pt x="76200" y="11373"/>
                  <a:pt x="87573" y="0"/>
                  <a:pt x="101600" y="0"/>
                </a:cubicBezTo>
                <a:lnTo>
                  <a:pt x="177800" y="0"/>
                </a:lnTo>
                <a:cubicBezTo>
                  <a:pt x="191827" y="0"/>
                  <a:pt x="203200" y="11373"/>
                  <a:pt x="203200" y="25400"/>
                </a:cubicBezTo>
                <a:lnTo>
                  <a:pt x="203200" y="38100"/>
                </a:lnTo>
                <a:moveTo>
                  <a:pt x="101600" y="127000"/>
                </a:moveTo>
                <a:lnTo>
                  <a:pt x="101600" y="254000"/>
                </a:lnTo>
                <a:moveTo>
                  <a:pt x="177800" y="127000"/>
                </a:moveTo>
                <a:lnTo>
                  <a:pt x="177800" y="254000"/>
                </a:lnTo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67" name="Полилиния: фигура 66">
            <a:extLst>
              <a:ext uri="{FF2B5EF4-FFF2-40B4-BE49-F238E27FC236}">
                <a16:creationId xmlns:a16="http://schemas.microsoft.com/office/drawing/2014/main" id="{4684D83B-BE62-ED7B-6492-345FFE0AE7AD}"/>
              </a:ext>
            </a:extLst>
          </p:cNvPr>
          <p:cNvSpPr/>
          <p:nvPr/>
        </p:nvSpPr>
        <p:spPr>
          <a:xfrm>
            <a:off x="2817668" y="2399701"/>
            <a:ext cx="279400" cy="279400"/>
          </a:xfrm>
          <a:custGeom>
            <a:avLst/>
            <a:gdLst>
              <a:gd name="csX0" fmla="*/ 76200 w 279400"/>
              <a:gd name="csY0" fmla="*/ 203200 h 279400"/>
              <a:gd name="csX1" fmla="*/ 190500 w 279400"/>
              <a:gd name="csY1" fmla="*/ 88900 h 279400"/>
              <a:gd name="csX2" fmla="*/ 101600 w 279400"/>
              <a:gd name="csY2" fmla="*/ 76200 h 279400"/>
              <a:gd name="csX3" fmla="*/ 203136 w 279400"/>
              <a:gd name="csY3" fmla="*/ 76200 h 279400"/>
              <a:gd name="csX4" fmla="*/ 203200 w 279400"/>
              <a:gd name="csY4" fmla="*/ 76264 h 279400"/>
              <a:gd name="csX5" fmla="*/ 203200 w 279400"/>
              <a:gd name="csY5" fmla="*/ 177800 h 279400"/>
              <a:gd name="csX6" fmla="*/ 0 w 279400"/>
              <a:gd name="csY6" fmla="*/ 139700 h 279400"/>
              <a:gd name="csX7" fmla="*/ 139700 w 279400"/>
              <a:gd name="csY7" fmla="*/ 279400 h 279400"/>
              <a:gd name="csX8" fmla="*/ 279400 w 279400"/>
              <a:gd name="csY8" fmla="*/ 139700 h 279400"/>
              <a:gd name="csX9" fmla="*/ 279400 w 279400"/>
              <a:gd name="csY9" fmla="*/ 50800 h 279400"/>
              <a:gd name="csX10" fmla="*/ 228600 w 279400"/>
              <a:gd name="csY10" fmla="*/ 0 h 279400"/>
              <a:gd name="csX11" fmla="*/ 139700 w 279400"/>
              <a:gd name="csY11" fmla="*/ 0 h 279400"/>
              <a:gd name="csX12" fmla="*/ 0 w 279400"/>
              <a:gd name="csY12" fmla="*/ 139700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79400" h="279400">
                <a:moveTo>
                  <a:pt x="76200" y="203200"/>
                </a:moveTo>
                <a:lnTo>
                  <a:pt x="190500" y="88900"/>
                </a:lnTo>
                <a:moveTo>
                  <a:pt x="101600" y="76200"/>
                </a:moveTo>
                <a:lnTo>
                  <a:pt x="203136" y="76200"/>
                </a:lnTo>
                <a:cubicBezTo>
                  <a:pt x="203175" y="76200"/>
                  <a:pt x="203200" y="76225"/>
                  <a:pt x="203200" y="76264"/>
                </a:cubicBezTo>
                <a:lnTo>
                  <a:pt x="203200" y="177800"/>
                </a:lnTo>
                <a:moveTo>
                  <a:pt x="0" y="139700"/>
                </a:moveTo>
                <a:cubicBezTo>
                  <a:pt x="0" y="216852"/>
                  <a:pt x="62548" y="279400"/>
                  <a:pt x="139700" y="279400"/>
                </a:cubicBezTo>
                <a:cubicBezTo>
                  <a:pt x="216852" y="279400"/>
                  <a:pt x="279400" y="216852"/>
                  <a:pt x="279400" y="139700"/>
                </a:cubicBezTo>
                <a:lnTo>
                  <a:pt x="279400" y="50800"/>
                </a:lnTo>
                <a:cubicBezTo>
                  <a:pt x="279400" y="22746"/>
                  <a:pt x="256654" y="0"/>
                  <a:pt x="228600" y="0"/>
                </a:cubicBezTo>
                <a:lnTo>
                  <a:pt x="139700" y="0"/>
                </a:lnTo>
                <a:cubicBezTo>
                  <a:pt x="62548" y="0"/>
                  <a:pt x="0" y="62548"/>
                  <a:pt x="0" y="139700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68" name="Полилиния: фигура 67">
            <a:extLst>
              <a:ext uri="{FF2B5EF4-FFF2-40B4-BE49-F238E27FC236}">
                <a16:creationId xmlns:a16="http://schemas.microsoft.com/office/drawing/2014/main" id="{9E32E407-4813-54F7-BD68-48C973FF28A5}"/>
              </a:ext>
            </a:extLst>
          </p:cNvPr>
          <p:cNvSpPr/>
          <p:nvPr/>
        </p:nvSpPr>
        <p:spPr>
          <a:xfrm>
            <a:off x="2817668" y="1701201"/>
            <a:ext cx="279400" cy="279400"/>
          </a:xfrm>
          <a:custGeom>
            <a:avLst/>
            <a:gdLst>
              <a:gd name="csX0" fmla="*/ 12700 w 279400"/>
              <a:gd name="csY0" fmla="*/ 241300 h 279400"/>
              <a:gd name="csX1" fmla="*/ 71774 w 279400"/>
              <a:gd name="csY1" fmla="*/ 182226 h 279400"/>
              <a:gd name="csX2" fmla="*/ 93326 w 279400"/>
              <a:gd name="csY2" fmla="*/ 182226 h 279400"/>
              <a:gd name="csX3" fmla="*/ 109874 w 279400"/>
              <a:gd name="csY3" fmla="*/ 198774 h 279400"/>
              <a:gd name="csX4" fmla="*/ 131426 w 279400"/>
              <a:gd name="csY4" fmla="*/ 198774 h 279400"/>
              <a:gd name="csX5" fmla="*/ 198774 w 279400"/>
              <a:gd name="csY5" fmla="*/ 131426 h 279400"/>
              <a:gd name="csX6" fmla="*/ 220326 w 279400"/>
              <a:gd name="csY6" fmla="*/ 131426 h 279400"/>
              <a:gd name="csX7" fmla="*/ 279400 w 279400"/>
              <a:gd name="csY7" fmla="*/ 190500 h 279400"/>
              <a:gd name="csX8" fmla="*/ 76200 w 279400"/>
              <a:gd name="csY8" fmla="*/ 50800 h 279400"/>
              <a:gd name="csX9" fmla="*/ 101600 w 279400"/>
              <a:gd name="csY9" fmla="*/ 76200 h 279400"/>
              <a:gd name="csX10" fmla="*/ 76200 w 279400"/>
              <a:gd name="csY10" fmla="*/ 101600 h 279400"/>
              <a:gd name="csX11" fmla="*/ 50800 w 279400"/>
              <a:gd name="csY11" fmla="*/ 76200 h 279400"/>
              <a:gd name="csX12" fmla="*/ 76200 w 279400"/>
              <a:gd name="csY12" fmla="*/ 50800 h 279400"/>
              <a:gd name="csX13" fmla="*/ 279400 w 279400"/>
              <a:gd name="csY13" fmla="*/ 63500 h 279400"/>
              <a:gd name="csX14" fmla="*/ 279400 w 279400"/>
              <a:gd name="csY14" fmla="*/ 215900 h 279400"/>
              <a:gd name="csX15" fmla="*/ 215900 w 279400"/>
              <a:gd name="csY15" fmla="*/ 279400 h 279400"/>
              <a:gd name="csX16" fmla="*/ 63500 w 279400"/>
              <a:gd name="csY16" fmla="*/ 279400 h 279400"/>
              <a:gd name="csX17" fmla="*/ 0 w 279400"/>
              <a:gd name="csY17" fmla="*/ 215900 h 279400"/>
              <a:gd name="csX18" fmla="*/ 0 w 279400"/>
              <a:gd name="csY18" fmla="*/ 63500 h 279400"/>
              <a:gd name="csX19" fmla="*/ 63500 w 279400"/>
              <a:gd name="csY19" fmla="*/ 0 h 279400"/>
              <a:gd name="csX20" fmla="*/ 215900 w 279400"/>
              <a:gd name="csY20" fmla="*/ 0 h 279400"/>
              <a:gd name="csX21" fmla="*/ 279400 w 279400"/>
              <a:gd name="csY21" fmla="*/ 63500 h 279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79400" h="279400">
                <a:moveTo>
                  <a:pt x="12700" y="241300"/>
                </a:moveTo>
                <a:lnTo>
                  <a:pt x="71774" y="182226"/>
                </a:lnTo>
                <a:cubicBezTo>
                  <a:pt x="77724" y="176276"/>
                  <a:pt x="87376" y="176276"/>
                  <a:pt x="93326" y="182226"/>
                </a:cubicBezTo>
                <a:lnTo>
                  <a:pt x="109874" y="198774"/>
                </a:lnTo>
                <a:cubicBezTo>
                  <a:pt x="115824" y="204724"/>
                  <a:pt x="125476" y="204724"/>
                  <a:pt x="131426" y="198774"/>
                </a:cubicBezTo>
                <a:lnTo>
                  <a:pt x="198774" y="131426"/>
                </a:lnTo>
                <a:cubicBezTo>
                  <a:pt x="204724" y="125476"/>
                  <a:pt x="214376" y="125476"/>
                  <a:pt x="220326" y="131426"/>
                </a:cubicBezTo>
                <a:lnTo>
                  <a:pt x="279400" y="190500"/>
                </a:lnTo>
                <a:moveTo>
                  <a:pt x="76200" y="50800"/>
                </a:moveTo>
                <a:cubicBezTo>
                  <a:pt x="90227" y="50800"/>
                  <a:pt x="101600" y="62173"/>
                  <a:pt x="101600" y="76200"/>
                </a:cubicBezTo>
                <a:cubicBezTo>
                  <a:pt x="101600" y="90227"/>
                  <a:pt x="90227" y="101600"/>
                  <a:pt x="76200" y="101600"/>
                </a:cubicBezTo>
                <a:cubicBezTo>
                  <a:pt x="62173" y="101600"/>
                  <a:pt x="50800" y="90227"/>
                  <a:pt x="50800" y="76200"/>
                </a:cubicBezTo>
                <a:cubicBezTo>
                  <a:pt x="50800" y="62173"/>
                  <a:pt x="62173" y="50800"/>
                  <a:pt x="76200" y="50800"/>
                </a:cubicBezTo>
                <a:close/>
                <a:moveTo>
                  <a:pt x="279400" y="63500"/>
                </a:moveTo>
                <a:lnTo>
                  <a:pt x="279400" y="215900"/>
                </a:lnTo>
                <a:cubicBezTo>
                  <a:pt x="279400" y="250971"/>
                  <a:pt x="250971" y="279400"/>
                  <a:pt x="215900" y="279400"/>
                </a:cubicBezTo>
                <a:lnTo>
                  <a:pt x="63500" y="279400"/>
                </a:lnTo>
                <a:cubicBezTo>
                  <a:pt x="28429" y="279400"/>
                  <a:pt x="0" y="250971"/>
                  <a:pt x="0" y="215900"/>
                </a:cubicBezTo>
                <a:lnTo>
                  <a:pt x="0" y="63500"/>
                </a:lnTo>
                <a:cubicBezTo>
                  <a:pt x="0" y="28429"/>
                  <a:pt x="28429" y="0"/>
                  <a:pt x="63500" y="0"/>
                </a:cubicBezTo>
                <a:lnTo>
                  <a:pt x="215900" y="0"/>
                </a:lnTo>
                <a:cubicBezTo>
                  <a:pt x="250971" y="0"/>
                  <a:pt x="279400" y="28429"/>
                  <a:pt x="279400" y="63500"/>
                </a:cubicBezTo>
                <a:close/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494" name="Группа 493">
            <a:extLst>
              <a:ext uri="{FF2B5EF4-FFF2-40B4-BE49-F238E27FC236}">
                <a16:creationId xmlns:a16="http://schemas.microsoft.com/office/drawing/2014/main" id="{D956F4A0-1E88-35C7-2362-83577D05F62D}"/>
              </a:ext>
            </a:extLst>
          </p:cNvPr>
          <p:cNvGrpSpPr/>
          <p:nvPr/>
        </p:nvGrpSpPr>
        <p:grpSpPr>
          <a:xfrm>
            <a:off x="2817668" y="3149001"/>
            <a:ext cx="279400" cy="330200"/>
            <a:chOff x="15929819" y="2838450"/>
            <a:chExt cx="279400" cy="330200"/>
          </a:xfrm>
        </p:grpSpPr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CDD035CC-5161-F582-A778-96E66AA67A51}"/>
                </a:ext>
              </a:extLst>
            </p:cNvPr>
            <p:cNvSpPr/>
            <p:nvPr/>
          </p:nvSpPr>
          <p:spPr>
            <a:xfrm>
              <a:off x="15929819" y="2838450"/>
              <a:ext cx="279400" cy="330200"/>
            </a:xfrm>
            <a:custGeom>
              <a:avLst/>
              <a:gdLst>
                <a:gd name="csX0" fmla="*/ 0 w 279400"/>
                <a:gd name="csY0" fmla="*/ 50800 h 330200"/>
                <a:gd name="csX1" fmla="*/ 279400 w 279400"/>
                <a:gd name="csY1" fmla="*/ 50800 h 330200"/>
                <a:gd name="csX2" fmla="*/ 25400 w 279400"/>
                <a:gd name="csY2" fmla="*/ 101600 h 330200"/>
                <a:gd name="csX3" fmla="*/ 41542 w 279400"/>
                <a:gd name="csY3" fmla="*/ 295262 h 330200"/>
                <a:gd name="csX4" fmla="*/ 79508 w 279400"/>
                <a:gd name="csY4" fmla="*/ 330200 h 330200"/>
                <a:gd name="csX5" fmla="*/ 199892 w 279400"/>
                <a:gd name="csY5" fmla="*/ 330200 h 330200"/>
                <a:gd name="csX6" fmla="*/ 237858 w 279400"/>
                <a:gd name="csY6" fmla="*/ 295262 h 330200"/>
                <a:gd name="csX7" fmla="*/ 254000 w 279400"/>
                <a:gd name="csY7" fmla="*/ 101600 h 330200"/>
                <a:gd name="csX8" fmla="*/ 76200 w 279400"/>
                <a:gd name="csY8" fmla="*/ 38100 h 330200"/>
                <a:gd name="csX9" fmla="*/ 76200 w 279400"/>
                <a:gd name="csY9" fmla="*/ 25400 h 330200"/>
                <a:gd name="csX10" fmla="*/ 101600 w 279400"/>
                <a:gd name="csY10" fmla="*/ 0 h 330200"/>
                <a:gd name="csX11" fmla="*/ 177800 w 279400"/>
                <a:gd name="csY11" fmla="*/ 0 h 330200"/>
                <a:gd name="csX12" fmla="*/ 203200 w 279400"/>
                <a:gd name="csY12" fmla="*/ 25400 h 330200"/>
                <a:gd name="csX13" fmla="*/ 203200 w 279400"/>
                <a:gd name="csY13" fmla="*/ 38100 h 330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79400" h="330200">
                  <a:moveTo>
                    <a:pt x="0" y="50800"/>
                  </a:moveTo>
                  <a:lnTo>
                    <a:pt x="279400" y="50800"/>
                  </a:lnTo>
                  <a:moveTo>
                    <a:pt x="25400" y="101600"/>
                  </a:moveTo>
                  <a:lnTo>
                    <a:pt x="41542" y="295262"/>
                  </a:lnTo>
                  <a:cubicBezTo>
                    <a:pt x="43186" y="315011"/>
                    <a:pt x="59690" y="330200"/>
                    <a:pt x="79508" y="330200"/>
                  </a:cubicBezTo>
                  <a:lnTo>
                    <a:pt x="199892" y="330200"/>
                  </a:lnTo>
                  <a:cubicBezTo>
                    <a:pt x="219710" y="330200"/>
                    <a:pt x="236214" y="315011"/>
                    <a:pt x="237858" y="295262"/>
                  </a:cubicBezTo>
                  <a:lnTo>
                    <a:pt x="254000" y="101600"/>
                  </a:lnTo>
                  <a:moveTo>
                    <a:pt x="76200" y="38100"/>
                  </a:moveTo>
                  <a:lnTo>
                    <a:pt x="76200" y="25400"/>
                  </a:lnTo>
                  <a:cubicBezTo>
                    <a:pt x="76200" y="11373"/>
                    <a:pt x="87573" y="0"/>
                    <a:pt x="101600" y="0"/>
                  </a:cubicBezTo>
                  <a:lnTo>
                    <a:pt x="177800" y="0"/>
                  </a:lnTo>
                  <a:cubicBezTo>
                    <a:pt x="191827" y="0"/>
                    <a:pt x="203200" y="11373"/>
                    <a:pt x="203200" y="25400"/>
                  </a:cubicBezTo>
                  <a:lnTo>
                    <a:pt x="203200" y="381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09914F43-01F0-2205-1952-1AA35C80F506}"/>
                </a:ext>
              </a:extLst>
            </p:cNvPr>
            <p:cNvSpPr/>
            <p:nvPr/>
          </p:nvSpPr>
          <p:spPr>
            <a:xfrm>
              <a:off x="16014635" y="3016667"/>
              <a:ext cx="111805" cy="101156"/>
            </a:xfrm>
            <a:custGeom>
              <a:avLst/>
              <a:gdLst>
                <a:gd name="csX0" fmla="*/ 16739 w 111805"/>
                <a:gd name="csY0" fmla="*/ 75782 h 101156"/>
                <a:gd name="csX1" fmla="*/ 92939 w 111805"/>
                <a:gd name="csY1" fmla="*/ 75782 h 101156"/>
                <a:gd name="csX2" fmla="*/ 105639 w 111805"/>
                <a:gd name="csY2" fmla="*/ 50382 h 101156"/>
                <a:gd name="csX3" fmla="*/ 80270 w 111805"/>
                <a:gd name="csY3" fmla="*/ 50382 h 101156"/>
                <a:gd name="csX4" fmla="*/ 4039 w 111805"/>
                <a:gd name="csY4" fmla="*/ 50382 h 101156"/>
                <a:gd name="csX5" fmla="*/ 80270 w 111805"/>
                <a:gd name="csY5" fmla="*/ 50382 h 101156"/>
                <a:gd name="csX6" fmla="*/ 105670 w 111805"/>
                <a:gd name="csY6" fmla="*/ 37682 h 101156"/>
                <a:gd name="csX7" fmla="*/ 80270 w 111805"/>
                <a:gd name="csY7" fmla="*/ 50382 h 101156"/>
                <a:gd name="csX8" fmla="*/ 0 w 111805"/>
                <a:gd name="csY8" fmla="*/ 24982 h 101156"/>
                <a:gd name="csX9" fmla="*/ 6325 w 111805"/>
                <a:gd name="csY9" fmla="*/ 100922 h 101156"/>
                <a:gd name="csX10" fmla="*/ 6579 w 111805"/>
                <a:gd name="csY10" fmla="*/ 101157 h 101156"/>
                <a:gd name="csX11" fmla="*/ 103150 w 111805"/>
                <a:gd name="csY11" fmla="*/ 101157 h 101156"/>
                <a:gd name="csX12" fmla="*/ 103397 w 111805"/>
                <a:gd name="csY12" fmla="*/ 100922 h 101156"/>
                <a:gd name="csX13" fmla="*/ 111804 w 111805"/>
                <a:gd name="csY13" fmla="*/ 275 h 101156"/>
                <a:gd name="csX14" fmla="*/ 111373 w 111805"/>
                <a:gd name="csY14" fmla="*/ 78 h 101156"/>
                <a:gd name="csX15" fmla="*/ 90703 w 111805"/>
                <a:gd name="csY15" fmla="*/ 20817 h 101156"/>
                <a:gd name="csX16" fmla="*/ 36881 w 111805"/>
                <a:gd name="csY16" fmla="*/ 32526 h 101156"/>
                <a:gd name="csX17" fmla="*/ 25394 w 111805"/>
                <a:gd name="csY17" fmla="*/ 28215 h 101156"/>
                <a:gd name="csX18" fmla="*/ 7557 w 111805"/>
                <a:gd name="csY18" fmla="*/ 24982 h 101156"/>
                <a:gd name="csX19" fmla="*/ 0 w 111805"/>
                <a:gd name="csY19" fmla="*/ 24982 h 1011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11805" h="101156">
                  <a:moveTo>
                    <a:pt x="16739" y="75782"/>
                  </a:moveTo>
                  <a:lnTo>
                    <a:pt x="92939" y="75782"/>
                  </a:lnTo>
                  <a:moveTo>
                    <a:pt x="105639" y="50382"/>
                  </a:moveTo>
                  <a:lnTo>
                    <a:pt x="80270" y="50382"/>
                  </a:lnTo>
                  <a:moveTo>
                    <a:pt x="4039" y="50382"/>
                  </a:moveTo>
                  <a:lnTo>
                    <a:pt x="80270" y="50382"/>
                  </a:lnTo>
                  <a:moveTo>
                    <a:pt x="105670" y="37682"/>
                  </a:moveTo>
                  <a:lnTo>
                    <a:pt x="80270" y="50382"/>
                  </a:lnTo>
                  <a:moveTo>
                    <a:pt x="0" y="24982"/>
                  </a:moveTo>
                  <a:lnTo>
                    <a:pt x="6325" y="100922"/>
                  </a:lnTo>
                  <a:cubicBezTo>
                    <a:pt x="6337" y="101055"/>
                    <a:pt x="6445" y="101157"/>
                    <a:pt x="6579" y="101157"/>
                  </a:cubicBezTo>
                  <a:lnTo>
                    <a:pt x="103150" y="101157"/>
                  </a:lnTo>
                  <a:cubicBezTo>
                    <a:pt x="103276" y="101157"/>
                    <a:pt x="103391" y="101055"/>
                    <a:pt x="103397" y="100922"/>
                  </a:cubicBezTo>
                  <a:lnTo>
                    <a:pt x="111804" y="275"/>
                  </a:lnTo>
                  <a:cubicBezTo>
                    <a:pt x="111824" y="40"/>
                    <a:pt x="111544" y="-94"/>
                    <a:pt x="111373" y="78"/>
                  </a:cubicBezTo>
                  <a:lnTo>
                    <a:pt x="90703" y="20817"/>
                  </a:lnTo>
                  <a:cubicBezTo>
                    <a:pt x="76619" y="34952"/>
                    <a:pt x="55569" y="39530"/>
                    <a:pt x="36881" y="32526"/>
                  </a:cubicBezTo>
                  <a:lnTo>
                    <a:pt x="25394" y="28215"/>
                  </a:lnTo>
                  <a:cubicBezTo>
                    <a:pt x="19691" y="26081"/>
                    <a:pt x="13652" y="24982"/>
                    <a:pt x="7557" y="24982"/>
                  </a:cubicBezTo>
                  <a:lnTo>
                    <a:pt x="0" y="24982"/>
                  </a:ln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98" name="Группа 497">
            <a:extLst>
              <a:ext uri="{FF2B5EF4-FFF2-40B4-BE49-F238E27FC236}">
                <a16:creationId xmlns:a16="http://schemas.microsoft.com/office/drawing/2014/main" id="{ADA49419-ECF9-0936-1EF0-701CC14364EA}"/>
              </a:ext>
            </a:extLst>
          </p:cNvPr>
          <p:cNvGrpSpPr/>
          <p:nvPr/>
        </p:nvGrpSpPr>
        <p:grpSpPr>
          <a:xfrm>
            <a:off x="2785916" y="3847501"/>
            <a:ext cx="342902" cy="368300"/>
            <a:chOff x="15898067" y="3536950"/>
            <a:chExt cx="342902" cy="368300"/>
          </a:xfrm>
        </p:grpSpPr>
        <p:grpSp>
          <p:nvGrpSpPr>
            <p:cNvPr id="71" name="Рисунок 4">
              <a:extLst>
                <a:ext uri="{FF2B5EF4-FFF2-40B4-BE49-F238E27FC236}">
                  <a16:creationId xmlns:a16="http://schemas.microsoft.com/office/drawing/2014/main" id="{57C89D5F-F3CB-A53A-FE8A-821E411175A3}"/>
                </a:ext>
              </a:extLst>
            </p:cNvPr>
            <p:cNvGrpSpPr/>
            <p:nvPr/>
          </p:nvGrpSpPr>
          <p:grpSpPr>
            <a:xfrm>
              <a:off x="16063169" y="3536950"/>
              <a:ext cx="177800" cy="177800"/>
              <a:chOff x="3041650" y="3536950"/>
              <a:chExt cx="177800" cy="177800"/>
            </a:xfrm>
          </p:grpSpPr>
          <p:sp>
            <p:nvSpPr>
              <p:cNvPr id="72" name="Полилиния: фигура 71">
                <a:extLst>
                  <a:ext uri="{FF2B5EF4-FFF2-40B4-BE49-F238E27FC236}">
                    <a16:creationId xmlns:a16="http://schemas.microsoft.com/office/drawing/2014/main" id="{865784AC-91D7-A3B1-EB32-43F5BF3FE3DC}"/>
                  </a:ext>
                </a:extLst>
              </p:cNvPr>
              <p:cNvSpPr/>
              <p:nvPr/>
            </p:nvSpPr>
            <p:spPr>
              <a:xfrm>
                <a:off x="3041650" y="3536950"/>
                <a:ext cx="177800" cy="177800"/>
              </a:xfrm>
              <a:custGeom>
                <a:avLst/>
                <a:gdLst>
                  <a:gd name="csX0" fmla="*/ 177800 w 177800"/>
                  <a:gd name="csY0" fmla="*/ 88900 h 177800"/>
                  <a:gd name="csX1" fmla="*/ 88900 w 177800"/>
                  <a:gd name="csY1" fmla="*/ 177800 h 177800"/>
                  <a:gd name="csX2" fmla="*/ 0 w 177800"/>
                  <a:gd name="csY2" fmla="*/ 88900 h 177800"/>
                  <a:gd name="csX3" fmla="*/ 88900 w 177800"/>
                  <a:gd name="csY3" fmla="*/ 0 h 177800"/>
                  <a:gd name="csX4" fmla="*/ 177800 w 177800"/>
                  <a:gd name="csY4" fmla="*/ 88900 h 1778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77800" h="177800">
                    <a:moveTo>
                      <a:pt x="177800" y="88900"/>
                    </a:moveTo>
                    <a:cubicBezTo>
                      <a:pt x="177800" y="137998"/>
                      <a:pt x="137998" y="177800"/>
                      <a:pt x="88900" y="177800"/>
                    </a:cubicBezTo>
                    <a:cubicBezTo>
                      <a:pt x="39802" y="177800"/>
                      <a:pt x="0" y="137998"/>
                      <a:pt x="0" y="88900"/>
                    </a:cubicBezTo>
                    <a:cubicBezTo>
                      <a:pt x="0" y="39802"/>
                      <a:pt x="39802" y="0"/>
                      <a:pt x="88900" y="0"/>
                    </a:cubicBezTo>
                    <a:cubicBezTo>
                      <a:pt x="137998" y="0"/>
                      <a:pt x="177800" y="39802"/>
                      <a:pt x="177800" y="88900"/>
                    </a:cubicBezTo>
                    <a:close/>
                  </a:path>
                </a:pathLst>
              </a:custGeom>
              <a:solidFill>
                <a:srgbClr val="EE4D4D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3" name="Полилиния: фигура 72">
                <a:extLst>
                  <a:ext uri="{FF2B5EF4-FFF2-40B4-BE49-F238E27FC236}">
                    <a16:creationId xmlns:a16="http://schemas.microsoft.com/office/drawing/2014/main" id="{F8CEEC23-3639-25DA-A053-151B80715FAD}"/>
                  </a:ext>
                </a:extLst>
              </p:cNvPr>
              <p:cNvSpPr/>
              <p:nvPr/>
            </p:nvSpPr>
            <p:spPr>
              <a:xfrm>
                <a:off x="3098787" y="3574034"/>
                <a:ext cx="64814" cy="102615"/>
              </a:xfrm>
              <a:custGeom>
                <a:avLst/>
                <a:gdLst>
                  <a:gd name="csX0" fmla="*/ 5582 w 64814"/>
                  <a:gd name="csY0" fmla="*/ 85725 h 102615"/>
                  <a:gd name="csX1" fmla="*/ 25749 w 64814"/>
                  <a:gd name="csY1" fmla="*/ 85725 h 102615"/>
                  <a:gd name="csX2" fmla="*/ 25749 w 64814"/>
                  <a:gd name="csY2" fmla="*/ 32518 h 102615"/>
                  <a:gd name="csX3" fmla="*/ 26714 w 64814"/>
                  <a:gd name="csY3" fmla="*/ 21875 h 102615"/>
                  <a:gd name="csX4" fmla="*/ 19272 w 64814"/>
                  <a:gd name="csY4" fmla="*/ 29915 h 102615"/>
                  <a:gd name="csX5" fmla="*/ 7963 w 64814"/>
                  <a:gd name="csY5" fmla="*/ 37281 h 102615"/>
                  <a:gd name="csX6" fmla="*/ 0 w 64814"/>
                  <a:gd name="csY6" fmla="*/ 25451 h 102615"/>
                  <a:gd name="csX7" fmla="*/ 33712 w 64814"/>
                  <a:gd name="csY7" fmla="*/ 0 h 102615"/>
                  <a:gd name="csX8" fmla="*/ 45168 w 64814"/>
                  <a:gd name="csY8" fmla="*/ 0 h 102615"/>
                  <a:gd name="csX9" fmla="*/ 45168 w 64814"/>
                  <a:gd name="csY9" fmla="*/ 85725 h 102615"/>
                  <a:gd name="csX10" fmla="*/ 64814 w 64814"/>
                  <a:gd name="csY10" fmla="*/ 85725 h 102615"/>
                  <a:gd name="csX11" fmla="*/ 64814 w 64814"/>
                  <a:gd name="csY11" fmla="*/ 102616 h 102615"/>
                  <a:gd name="csX12" fmla="*/ 5582 w 64814"/>
                  <a:gd name="csY12" fmla="*/ 102616 h 102615"/>
                  <a:gd name="csX13" fmla="*/ 5582 w 64814"/>
                  <a:gd name="csY13" fmla="*/ 85725 h 1026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64814" h="102615">
                    <a:moveTo>
                      <a:pt x="5582" y="85725"/>
                    </a:moveTo>
                    <a:lnTo>
                      <a:pt x="25749" y="85725"/>
                    </a:lnTo>
                    <a:lnTo>
                      <a:pt x="25749" y="32518"/>
                    </a:lnTo>
                    <a:lnTo>
                      <a:pt x="26714" y="21875"/>
                    </a:lnTo>
                    <a:lnTo>
                      <a:pt x="19272" y="29915"/>
                    </a:lnTo>
                    <a:lnTo>
                      <a:pt x="7963" y="37281"/>
                    </a:lnTo>
                    <a:lnTo>
                      <a:pt x="0" y="25451"/>
                    </a:lnTo>
                    <a:lnTo>
                      <a:pt x="33712" y="0"/>
                    </a:lnTo>
                    <a:lnTo>
                      <a:pt x="45168" y="0"/>
                    </a:lnTo>
                    <a:lnTo>
                      <a:pt x="45168" y="85725"/>
                    </a:lnTo>
                    <a:lnTo>
                      <a:pt x="64814" y="85725"/>
                    </a:lnTo>
                    <a:lnTo>
                      <a:pt x="64814" y="102616"/>
                    </a:lnTo>
                    <a:lnTo>
                      <a:pt x="5582" y="102616"/>
                    </a:lnTo>
                    <a:lnTo>
                      <a:pt x="5582" y="85725"/>
                    </a:ln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8C03423F-1858-A73B-3AA0-C295A2E56757}"/>
                </a:ext>
              </a:extLst>
            </p:cNvPr>
            <p:cNvSpPr/>
            <p:nvPr/>
          </p:nvSpPr>
          <p:spPr>
            <a:xfrm>
              <a:off x="15898067" y="3575050"/>
              <a:ext cx="279413" cy="330200"/>
            </a:xfrm>
            <a:custGeom>
              <a:avLst/>
              <a:gdLst>
                <a:gd name="csX0" fmla="*/ 127001 w 279413"/>
                <a:gd name="csY0" fmla="*/ 12700 h 330200"/>
                <a:gd name="csX1" fmla="*/ 139701 w 279413"/>
                <a:gd name="csY1" fmla="*/ 0 h 330200"/>
                <a:gd name="csX2" fmla="*/ 139701 w 279413"/>
                <a:gd name="csY2" fmla="*/ 9265 h 330200"/>
                <a:gd name="csX3" fmla="*/ 123566 w 279413"/>
                <a:gd name="csY3" fmla="*/ 25400 h 330200"/>
                <a:gd name="csX4" fmla="*/ 105418 w 279413"/>
                <a:gd name="csY4" fmla="*/ 27978 h 330200"/>
                <a:gd name="csX5" fmla="*/ 34799 w 279413"/>
                <a:gd name="csY5" fmla="*/ 118231 h 330200"/>
                <a:gd name="csX6" fmla="*/ 34799 w 279413"/>
                <a:gd name="csY6" fmla="*/ 119818 h 330200"/>
                <a:gd name="csX7" fmla="*/ 15940 w 279413"/>
                <a:gd name="csY7" fmla="*/ 185026 h 330200"/>
                <a:gd name="csX8" fmla="*/ 985 w 279413"/>
                <a:gd name="csY8" fmla="*/ 219920 h 330200"/>
                <a:gd name="csX9" fmla="*/ 9190 w 279413"/>
                <a:gd name="csY9" fmla="*/ 255740 h 330200"/>
                <a:gd name="csX10" fmla="*/ 61304 w 279413"/>
                <a:gd name="csY10" fmla="*/ 279400 h 330200"/>
                <a:gd name="csX11" fmla="*/ 218111 w 279413"/>
                <a:gd name="csY11" fmla="*/ 279400 h 330200"/>
                <a:gd name="csX12" fmla="*/ 270225 w 279413"/>
                <a:gd name="csY12" fmla="*/ 255740 h 330200"/>
                <a:gd name="csX13" fmla="*/ 278430 w 279413"/>
                <a:gd name="csY13" fmla="*/ 219920 h 330200"/>
                <a:gd name="csX14" fmla="*/ 263475 w 279413"/>
                <a:gd name="csY14" fmla="*/ 185026 h 330200"/>
                <a:gd name="csX15" fmla="*/ 259284 w 279413"/>
                <a:gd name="csY15" fmla="*/ 177800 h 330200"/>
                <a:gd name="csX16" fmla="*/ 177801 w 279413"/>
                <a:gd name="csY16" fmla="*/ 292100 h 330200"/>
                <a:gd name="csX17" fmla="*/ 139701 w 279413"/>
                <a:gd name="csY17" fmla="*/ 330200 h 330200"/>
                <a:gd name="csX18" fmla="*/ 101601 w 279413"/>
                <a:gd name="csY18" fmla="*/ 292100 h 330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9413" h="330200">
                  <a:moveTo>
                    <a:pt x="127001" y="12700"/>
                  </a:moveTo>
                  <a:cubicBezTo>
                    <a:pt x="127001" y="5683"/>
                    <a:pt x="132684" y="0"/>
                    <a:pt x="139701" y="0"/>
                  </a:cubicBezTo>
                  <a:lnTo>
                    <a:pt x="139701" y="9265"/>
                  </a:lnTo>
                  <a:cubicBezTo>
                    <a:pt x="139701" y="18174"/>
                    <a:pt x="132475" y="25400"/>
                    <a:pt x="123566" y="25400"/>
                  </a:cubicBezTo>
                  <a:cubicBezTo>
                    <a:pt x="117413" y="25400"/>
                    <a:pt x="111247" y="26029"/>
                    <a:pt x="105418" y="27978"/>
                  </a:cubicBezTo>
                  <a:cubicBezTo>
                    <a:pt x="65768" y="41256"/>
                    <a:pt x="34799" y="75851"/>
                    <a:pt x="34799" y="118231"/>
                  </a:cubicBezTo>
                  <a:lnTo>
                    <a:pt x="34799" y="119818"/>
                  </a:lnTo>
                  <a:cubicBezTo>
                    <a:pt x="34799" y="142792"/>
                    <a:pt x="28265" y="165297"/>
                    <a:pt x="15940" y="185026"/>
                  </a:cubicBezTo>
                  <a:cubicBezTo>
                    <a:pt x="9355" y="195555"/>
                    <a:pt x="3290" y="207740"/>
                    <a:pt x="985" y="219920"/>
                  </a:cubicBezTo>
                  <a:cubicBezTo>
                    <a:pt x="-1326" y="232118"/>
                    <a:pt x="52" y="244799"/>
                    <a:pt x="9190" y="255740"/>
                  </a:cubicBezTo>
                  <a:cubicBezTo>
                    <a:pt x="21077" y="269977"/>
                    <a:pt x="39892" y="279400"/>
                    <a:pt x="61304" y="279400"/>
                  </a:cubicBezTo>
                  <a:lnTo>
                    <a:pt x="218111" y="279400"/>
                  </a:lnTo>
                  <a:cubicBezTo>
                    <a:pt x="239523" y="279400"/>
                    <a:pt x="258338" y="269977"/>
                    <a:pt x="270225" y="255740"/>
                  </a:cubicBezTo>
                  <a:cubicBezTo>
                    <a:pt x="279357" y="244799"/>
                    <a:pt x="280741" y="232118"/>
                    <a:pt x="278430" y="219920"/>
                  </a:cubicBezTo>
                  <a:cubicBezTo>
                    <a:pt x="276118" y="207740"/>
                    <a:pt x="270054" y="195561"/>
                    <a:pt x="263475" y="185026"/>
                  </a:cubicBezTo>
                  <a:cubicBezTo>
                    <a:pt x="261996" y="182658"/>
                    <a:pt x="260599" y="180245"/>
                    <a:pt x="259284" y="177800"/>
                  </a:cubicBezTo>
                  <a:moveTo>
                    <a:pt x="177801" y="292100"/>
                  </a:moveTo>
                  <a:cubicBezTo>
                    <a:pt x="177801" y="313144"/>
                    <a:pt x="160745" y="330200"/>
                    <a:pt x="139701" y="330200"/>
                  </a:cubicBezTo>
                  <a:cubicBezTo>
                    <a:pt x="118657" y="330200"/>
                    <a:pt x="101601" y="313144"/>
                    <a:pt x="101601" y="29210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99" name="Группа 498">
            <a:extLst>
              <a:ext uri="{FF2B5EF4-FFF2-40B4-BE49-F238E27FC236}">
                <a16:creationId xmlns:a16="http://schemas.microsoft.com/office/drawing/2014/main" id="{095F8842-EA8D-2FB9-37EA-C5DA52ACB65C}"/>
              </a:ext>
            </a:extLst>
          </p:cNvPr>
          <p:cNvGrpSpPr/>
          <p:nvPr/>
        </p:nvGrpSpPr>
        <p:grpSpPr>
          <a:xfrm>
            <a:off x="2843068" y="4552351"/>
            <a:ext cx="228600" cy="355600"/>
            <a:chOff x="15955219" y="4241800"/>
            <a:chExt cx="228600" cy="355600"/>
          </a:xfrm>
        </p:grpSpPr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27CA8117-D1AC-39D3-56A8-1879EE65B5F0}"/>
                </a:ext>
              </a:extLst>
            </p:cNvPr>
            <p:cNvSpPr/>
            <p:nvPr/>
          </p:nvSpPr>
          <p:spPr>
            <a:xfrm>
              <a:off x="15955219" y="4241800"/>
              <a:ext cx="228600" cy="355600"/>
            </a:xfrm>
            <a:custGeom>
              <a:avLst/>
              <a:gdLst>
                <a:gd name="csX0" fmla="*/ 101600 w 228600"/>
                <a:gd name="csY0" fmla="*/ 0 h 355600"/>
                <a:gd name="csX1" fmla="*/ 76200 w 228600"/>
                <a:gd name="csY1" fmla="*/ 25400 h 355600"/>
                <a:gd name="csX2" fmla="*/ 50800 w 228600"/>
                <a:gd name="csY2" fmla="*/ 25400 h 355600"/>
                <a:gd name="csX3" fmla="*/ 0 w 228600"/>
                <a:gd name="csY3" fmla="*/ 76200 h 355600"/>
                <a:gd name="csX4" fmla="*/ 0 w 228600"/>
                <a:gd name="csY4" fmla="*/ 304800 h 355600"/>
                <a:gd name="csX5" fmla="*/ 50800 w 228600"/>
                <a:gd name="csY5" fmla="*/ 355600 h 355600"/>
                <a:gd name="csX6" fmla="*/ 177800 w 228600"/>
                <a:gd name="csY6" fmla="*/ 355600 h 355600"/>
                <a:gd name="csX7" fmla="*/ 228600 w 228600"/>
                <a:gd name="csY7" fmla="*/ 304800 h 355600"/>
                <a:gd name="csX8" fmla="*/ 228600 w 228600"/>
                <a:gd name="csY8" fmla="*/ 76200 h 355600"/>
                <a:gd name="csX9" fmla="*/ 177800 w 228600"/>
                <a:gd name="csY9" fmla="*/ 25400 h 355600"/>
                <a:gd name="csX10" fmla="*/ 152400 w 228600"/>
                <a:gd name="csY10" fmla="*/ 25400 h 355600"/>
                <a:gd name="csX11" fmla="*/ 127000 w 228600"/>
                <a:gd name="csY11" fmla="*/ 0 h 355600"/>
                <a:gd name="csX12" fmla="*/ 101600 w 228600"/>
                <a:gd name="csY12" fmla="*/ 0 h 355600"/>
                <a:gd name="csX13" fmla="*/ 50800 w 228600"/>
                <a:gd name="csY13" fmla="*/ 50800 h 355600"/>
                <a:gd name="csX14" fmla="*/ 177800 w 228600"/>
                <a:gd name="csY14" fmla="*/ 50800 h 355600"/>
                <a:gd name="csX15" fmla="*/ 203200 w 228600"/>
                <a:gd name="csY15" fmla="*/ 76200 h 355600"/>
                <a:gd name="csX16" fmla="*/ 203200 w 228600"/>
                <a:gd name="csY16" fmla="*/ 304800 h 355600"/>
                <a:gd name="csX17" fmla="*/ 177800 w 228600"/>
                <a:gd name="csY17" fmla="*/ 330200 h 355600"/>
                <a:gd name="csX18" fmla="*/ 50800 w 228600"/>
                <a:gd name="csY18" fmla="*/ 330200 h 355600"/>
                <a:gd name="csX19" fmla="*/ 25400 w 228600"/>
                <a:gd name="csY19" fmla="*/ 304800 h 355600"/>
                <a:gd name="csX20" fmla="*/ 25400 w 228600"/>
                <a:gd name="csY20" fmla="*/ 76200 h 355600"/>
                <a:gd name="csX21" fmla="*/ 50800 w 228600"/>
                <a:gd name="csY21" fmla="*/ 50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28600" h="355600">
                  <a:moveTo>
                    <a:pt x="101600" y="0"/>
                  </a:moveTo>
                  <a:cubicBezTo>
                    <a:pt x="87573" y="0"/>
                    <a:pt x="76200" y="11373"/>
                    <a:pt x="76200" y="25400"/>
                  </a:cubicBezTo>
                  <a:lnTo>
                    <a:pt x="50800" y="25400"/>
                  </a:lnTo>
                  <a:cubicBezTo>
                    <a:pt x="22746" y="25400"/>
                    <a:pt x="0" y="48146"/>
                    <a:pt x="0" y="76200"/>
                  </a:cubicBezTo>
                  <a:lnTo>
                    <a:pt x="0" y="304800"/>
                  </a:lnTo>
                  <a:cubicBezTo>
                    <a:pt x="0" y="332855"/>
                    <a:pt x="22746" y="355600"/>
                    <a:pt x="50800" y="355600"/>
                  </a:cubicBezTo>
                  <a:lnTo>
                    <a:pt x="177800" y="355600"/>
                  </a:lnTo>
                  <a:cubicBezTo>
                    <a:pt x="205854" y="355600"/>
                    <a:pt x="228600" y="332855"/>
                    <a:pt x="228600" y="304800"/>
                  </a:cubicBezTo>
                  <a:lnTo>
                    <a:pt x="228600" y="76200"/>
                  </a:lnTo>
                  <a:cubicBezTo>
                    <a:pt x="228600" y="48146"/>
                    <a:pt x="205854" y="25400"/>
                    <a:pt x="177800" y="25400"/>
                  </a:cubicBezTo>
                  <a:lnTo>
                    <a:pt x="152400" y="25400"/>
                  </a:lnTo>
                  <a:cubicBezTo>
                    <a:pt x="152400" y="11373"/>
                    <a:pt x="141027" y="0"/>
                    <a:pt x="127000" y="0"/>
                  </a:cubicBezTo>
                  <a:lnTo>
                    <a:pt x="101600" y="0"/>
                  </a:lnTo>
                  <a:close/>
                  <a:moveTo>
                    <a:pt x="50800" y="50800"/>
                  </a:moveTo>
                  <a:lnTo>
                    <a:pt x="177800" y="50800"/>
                  </a:lnTo>
                  <a:cubicBezTo>
                    <a:pt x="191827" y="50800"/>
                    <a:pt x="203200" y="62173"/>
                    <a:pt x="203200" y="76200"/>
                  </a:cubicBezTo>
                  <a:lnTo>
                    <a:pt x="203200" y="304800"/>
                  </a:lnTo>
                  <a:cubicBezTo>
                    <a:pt x="203200" y="318827"/>
                    <a:pt x="191827" y="330200"/>
                    <a:pt x="177800" y="330200"/>
                  </a:cubicBezTo>
                  <a:lnTo>
                    <a:pt x="50800" y="330200"/>
                  </a:lnTo>
                  <a:cubicBezTo>
                    <a:pt x="36773" y="330200"/>
                    <a:pt x="25400" y="318827"/>
                    <a:pt x="25400" y="304800"/>
                  </a:cubicBezTo>
                  <a:lnTo>
                    <a:pt x="25400" y="76200"/>
                  </a:lnTo>
                  <a:cubicBezTo>
                    <a:pt x="25400" y="62173"/>
                    <a:pt x="36773" y="50800"/>
                    <a:pt x="50800" y="508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E6C6328B-28D6-97EA-70ED-B3E968FCBA8F}"/>
                </a:ext>
              </a:extLst>
            </p:cNvPr>
            <p:cNvSpPr/>
            <p:nvPr/>
          </p:nvSpPr>
          <p:spPr>
            <a:xfrm>
              <a:off x="16006019" y="4318000"/>
              <a:ext cx="127000" cy="228600"/>
            </a:xfrm>
            <a:custGeom>
              <a:avLst/>
              <a:gdLst>
                <a:gd name="csX0" fmla="*/ 114300 w 127000"/>
                <a:gd name="csY0" fmla="*/ 0 h 228600"/>
                <a:gd name="csX1" fmla="*/ 127000 w 127000"/>
                <a:gd name="csY1" fmla="*/ 0 h 228600"/>
                <a:gd name="csX2" fmla="*/ 127000 w 127000"/>
                <a:gd name="csY2" fmla="*/ 228600 h 228600"/>
                <a:gd name="csX3" fmla="*/ 114300 w 127000"/>
                <a:gd name="csY3" fmla="*/ 228600 h 228600"/>
                <a:gd name="csX4" fmla="*/ 12700 w 127000"/>
                <a:gd name="csY4" fmla="*/ 228600 h 228600"/>
                <a:gd name="csX5" fmla="*/ 0 w 127000"/>
                <a:gd name="csY5" fmla="*/ 228600 h 228600"/>
                <a:gd name="csX6" fmla="*/ 0 w 127000"/>
                <a:gd name="csY6" fmla="*/ 0 h 228600"/>
                <a:gd name="csX7" fmla="*/ 12700 w 127000"/>
                <a:gd name="csY7" fmla="*/ 0 h 22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7000" h="228600">
                  <a:moveTo>
                    <a:pt x="114300" y="0"/>
                  </a:moveTo>
                  <a:cubicBezTo>
                    <a:pt x="121314" y="0"/>
                    <a:pt x="127000" y="0"/>
                    <a:pt x="127000" y="0"/>
                  </a:cubicBezTo>
                  <a:lnTo>
                    <a:pt x="127000" y="228600"/>
                  </a:lnTo>
                  <a:cubicBezTo>
                    <a:pt x="127000" y="228600"/>
                    <a:pt x="121314" y="228600"/>
                    <a:pt x="114300" y="228600"/>
                  </a:cubicBezTo>
                  <a:lnTo>
                    <a:pt x="12700" y="228600"/>
                  </a:lnTo>
                  <a:cubicBezTo>
                    <a:pt x="5686" y="228600"/>
                    <a:pt x="0" y="228600"/>
                    <a:pt x="0" y="228600"/>
                  </a:cubicBezTo>
                  <a:lnTo>
                    <a:pt x="0" y="0"/>
                  </a:lnTo>
                  <a:cubicBezTo>
                    <a:pt x="0" y="0"/>
                    <a:pt x="5686" y="0"/>
                    <a:pt x="12700" y="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0" name="Группа 499">
            <a:extLst>
              <a:ext uri="{FF2B5EF4-FFF2-40B4-BE49-F238E27FC236}">
                <a16:creationId xmlns:a16="http://schemas.microsoft.com/office/drawing/2014/main" id="{8987996B-2C86-33A1-0E19-2C2FBD768536}"/>
              </a:ext>
            </a:extLst>
          </p:cNvPr>
          <p:cNvGrpSpPr/>
          <p:nvPr/>
        </p:nvGrpSpPr>
        <p:grpSpPr>
          <a:xfrm>
            <a:off x="2798618" y="5396901"/>
            <a:ext cx="292100" cy="368300"/>
            <a:chOff x="15910769" y="5086350"/>
            <a:chExt cx="292100" cy="368300"/>
          </a:xfrm>
        </p:grpSpPr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C0E4AC61-A9A4-ABCC-ED24-AAB8233C4150}"/>
                </a:ext>
              </a:extLst>
            </p:cNvPr>
            <p:cNvSpPr/>
            <p:nvPr/>
          </p:nvSpPr>
          <p:spPr>
            <a:xfrm>
              <a:off x="15910769" y="5086350"/>
              <a:ext cx="228600" cy="355600"/>
            </a:xfrm>
            <a:custGeom>
              <a:avLst/>
              <a:gdLst>
                <a:gd name="csX0" fmla="*/ 127000 w 228600"/>
                <a:gd name="csY0" fmla="*/ 0 h 355600"/>
                <a:gd name="csX1" fmla="*/ 152400 w 228600"/>
                <a:gd name="csY1" fmla="*/ 25400 h 355600"/>
                <a:gd name="csX2" fmla="*/ 177800 w 228600"/>
                <a:gd name="csY2" fmla="*/ 25400 h 355600"/>
                <a:gd name="csX3" fmla="*/ 228600 w 228600"/>
                <a:gd name="csY3" fmla="*/ 76200 h 355600"/>
                <a:gd name="csX4" fmla="*/ 228600 w 228600"/>
                <a:gd name="csY4" fmla="*/ 127013 h 355600"/>
                <a:gd name="csX5" fmla="*/ 203200 w 228600"/>
                <a:gd name="csY5" fmla="*/ 136703 h 355600"/>
                <a:gd name="csX6" fmla="*/ 203200 w 228600"/>
                <a:gd name="csY6" fmla="*/ 76200 h 355600"/>
                <a:gd name="csX7" fmla="*/ 177800 w 228600"/>
                <a:gd name="csY7" fmla="*/ 50800 h 355600"/>
                <a:gd name="csX8" fmla="*/ 50800 w 228600"/>
                <a:gd name="csY8" fmla="*/ 50800 h 355600"/>
                <a:gd name="csX9" fmla="*/ 25400 w 228600"/>
                <a:gd name="csY9" fmla="*/ 76200 h 355600"/>
                <a:gd name="csX10" fmla="*/ 25400 w 228600"/>
                <a:gd name="csY10" fmla="*/ 304800 h 355600"/>
                <a:gd name="csX11" fmla="*/ 50800 w 228600"/>
                <a:gd name="csY11" fmla="*/ 330200 h 355600"/>
                <a:gd name="csX12" fmla="*/ 164897 w 228600"/>
                <a:gd name="csY12" fmla="*/ 330200 h 355600"/>
                <a:gd name="csX13" fmla="*/ 165100 w 228600"/>
                <a:gd name="csY13" fmla="*/ 330206 h 355600"/>
                <a:gd name="csX14" fmla="*/ 190500 w 228600"/>
                <a:gd name="csY14" fmla="*/ 330206 h 355600"/>
                <a:gd name="csX15" fmla="*/ 190500 w 228600"/>
                <a:gd name="csY15" fmla="*/ 353994 h 355600"/>
                <a:gd name="csX16" fmla="*/ 177800 w 228600"/>
                <a:gd name="csY16" fmla="*/ 355600 h 355600"/>
                <a:gd name="csX17" fmla="*/ 50800 w 228600"/>
                <a:gd name="csY17" fmla="*/ 355600 h 355600"/>
                <a:gd name="csX18" fmla="*/ 0 w 228600"/>
                <a:gd name="csY18" fmla="*/ 304800 h 355600"/>
                <a:gd name="csX19" fmla="*/ 0 w 228600"/>
                <a:gd name="csY19" fmla="*/ 76200 h 355600"/>
                <a:gd name="csX20" fmla="*/ 50800 w 228600"/>
                <a:gd name="csY20" fmla="*/ 25400 h 355600"/>
                <a:gd name="csX21" fmla="*/ 76200 w 228600"/>
                <a:gd name="csY21" fmla="*/ 25400 h 355600"/>
                <a:gd name="csX22" fmla="*/ 101600 w 228600"/>
                <a:gd name="csY22" fmla="*/ 0 h 355600"/>
                <a:gd name="csX23" fmla="*/ 127000 w 228600"/>
                <a:gd name="csY23" fmla="*/ 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28600" h="355600">
                  <a:moveTo>
                    <a:pt x="127000" y="0"/>
                  </a:moveTo>
                  <a:cubicBezTo>
                    <a:pt x="141027" y="0"/>
                    <a:pt x="152400" y="11373"/>
                    <a:pt x="152400" y="25400"/>
                  </a:cubicBezTo>
                  <a:lnTo>
                    <a:pt x="177800" y="25400"/>
                  </a:lnTo>
                  <a:cubicBezTo>
                    <a:pt x="205854" y="25400"/>
                    <a:pt x="228600" y="48146"/>
                    <a:pt x="228600" y="76200"/>
                  </a:cubicBezTo>
                  <a:lnTo>
                    <a:pt x="228600" y="127013"/>
                  </a:lnTo>
                  <a:cubicBezTo>
                    <a:pt x="219196" y="127013"/>
                    <a:pt x="210147" y="130505"/>
                    <a:pt x="203200" y="136703"/>
                  </a:cubicBezTo>
                  <a:lnTo>
                    <a:pt x="203200" y="76200"/>
                  </a:lnTo>
                  <a:cubicBezTo>
                    <a:pt x="203200" y="62173"/>
                    <a:pt x="191827" y="50800"/>
                    <a:pt x="177800" y="50800"/>
                  </a:cubicBezTo>
                  <a:lnTo>
                    <a:pt x="50800" y="50800"/>
                  </a:lnTo>
                  <a:cubicBezTo>
                    <a:pt x="36773" y="50800"/>
                    <a:pt x="25400" y="62173"/>
                    <a:pt x="25400" y="76200"/>
                  </a:cubicBezTo>
                  <a:lnTo>
                    <a:pt x="25400" y="304800"/>
                  </a:lnTo>
                  <a:cubicBezTo>
                    <a:pt x="25400" y="318827"/>
                    <a:pt x="36773" y="330200"/>
                    <a:pt x="50800" y="330200"/>
                  </a:cubicBezTo>
                  <a:lnTo>
                    <a:pt x="164897" y="330200"/>
                  </a:lnTo>
                  <a:cubicBezTo>
                    <a:pt x="164960" y="330200"/>
                    <a:pt x="165030" y="330206"/>
                    <a:pt x="165100" y="330206"/>
                  </a:cubicBezTo>
                  <a:lnTo>
                    <a:pt x="190500" y="330206"/>
                  </a:lnTo>
                  <a:lnTo>
                    <a:pt x="190500" y="353994"/>
                  </a:lnTo>
                  <a:cubicBezTo>
                    <a:pt x="186442" y="355041"/>
                    <a:pt x="182188" y="355600"/>
                    <a:pt x="177800" y="355600"/>
                  </a:cubicBezTo>
                  <a:lnTo>
                    <a:pt x="50800" y="355600"/>
                  </a:lnTo>
                  <a:cubicBezTo>
                    <a:pt x="22746" y="355600"/>
                    <a:pt x="0" y="332855"/>
                    <a:pt x="0" y="304800"/>
                  </a:cubicBezTo>
                  <a:lnTo>
                    <a:pt x="0" y="76200"/>
                  </a:lnTo>
                  <a:cubicBezTo>
                    <a:pt x="0" y="48146"/>
                    <a:pt x="22746" y="25400"/>
                    <a:pt x="50800" y="25400"/>
                  </a:cubicBezTo>
                  <a:lnTo>
                    <a:pt x="76200" y="25400"/>
                  </a:lnTo>
                  <a:cubicBezTo>
                    <a:pt x="76200" y="11373"/>
                    <a:pt x="87573" y="0"/>
                    <a:pt x="101600" y="0"/>
                  </a:cubicBezTo>
                  <a:lnTo>
                    <a:pt x="127000" y="0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451829AC-4E5E-62BB-B535-F165C4550FB7}"/>
                </a:ext>
              </a:extLst>
            </p:cNvPr>
            <p:cNvSpPr/>
            <p:nvPr/>
          </p:nvSpPr>
          <p:spPr>
            <a:xfrm>
              <a:off x="15961569" y="5187950"/>
              <a:ext cx="127000" cy="203200"/>
            </a:xfrm>
            <a:custGeom>
              <a:avLst/>
              <a:gdLst>
                <a:gd name="csX0" fmla="*/ 127000 w 127000"/>
                <a:gd name="csY0" fmla="*/ 79902 h 203200"/>
                <a:gd name="csX1" fmla="*/ 80220 w 127000"/>
                <a:gd name="csY1" fmla="*/ 173463 h 203200"/>
                <a:gd name="csX2" fmla="*/ 78391 w 127000"/>
                <a:gd name="csY2" fmla="*/ 203200 h 203200"/>
                <a:gd name="csX3" fmla="*/ 12700 w 127000"/>
                <a:gd name="csY3" fmla="*/ 203200 h 203200"/>
                <a:gd name="csX4" fmla="*/ 0 w 127000"/>
                <a:gd name="csY4" fmla="*/ 190500 h 203200"/>
                <a:gd name="csX5" fmla="*/ 0 w 127000"/>
                <a:gd name="csY5" fmla="*/ 0 h 203200"/>
                <a:gd name="csX6" fmla="*/ 127000 w 127000"/>
                <a:gd name="csY6" fmla="*/ 0 h 203200"/>
                <a:gd name="csX7" fmla="*/ 127000 w 127000"/>
                <a:gd name="csY7" fmla="*/ 79902 h 203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7000" h="203200">
                  <a:moveTo>
                    <a:pt x="127000" y="79902"/>
                  </a:moveTo>
                  <a:lnTo>
                    <a:pt x="80220" y="173463"/>
                  </a:lnTo>
                  <a:cubicBezTo>
                    <a:pt x="75552" y="182797"/>
                    <a:pt x="74981" y="193542"/>
                    <a:pt x="78391" y="203200"/>
                  </a:cubicBezTo>
                  <a:lnTo>
                    <a:pt x="12700" y="203200"/>
                  </a:lnTo>
                  <a:cubicBezTo>
                    <a:pt x="5683" y="203200"/>
                    <a:pt x="0" y="197517"/>
                    <a:pt x="0" y="190500"/>
                  </a:cubicBezTo>
                  <a:lnTo>
                    <a:pt x="0" y="0"/>
                  </a:lnTo>
                  <a:lnTo>
                    <a:pt x="127000" y="0"/>
                  </a:lnTo>
                  <a:lnTo>
                    <a:pt x="127000" y="79902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F0311A1C-446B-8341-02A7-D0449C972B43}"/>
                </a:ext>
              </a:extLst>
            </p:cNvPr>
            <p:cNvSpPr/>
            <p:nvPr/>
          </p:nvSpPr>
          <p:spPr>
            <a:xfrm>
              <a:off x="16075869" y="5251450"/>
              <a:ext cx="127000" cy="203200"/>
            </a:xfrm>
            <a:custGeom>
              <a:avLst/>
              <a:gdLst>
                <a:gd name="csX0" fmla="*/ 76200 w 127000"/>
                <a:gd name="csY0" fmla="*/ 76200 h 203200"/>
                <a:gd name="csX1" fmla="*/ 127000 w 127000"/>
                <a:gd name="csY1" fmla="*/ 76200 h 203200"/>
                <a:gd name="csX2" fmla="*/ 63500 w 127000"/>
                <a:gd name="csY2" fmla="*/ 203200 h 203200"/>
                <a:gd name="csX3" fmla="*/ 63500 w 127000"/>
                <a:gd name="csY3" fmla="*/ 0 h 203200"/>
                <a:gd name="csX4" fmla="*/ 0 w 127000"/>
                <a:gd name="csY4" fmla="*/ 127000 h 203200"/>
                <a:gd name="csX5" fmla="*/ 50800 w 127000"/>
                <a:gd name="csY5" fmla="*/ 127000 h 203200"/>
                <a:gd name="csX6" fmla="*/ 101600 w 127000"/>
                <a:gd name="csY6" fmla="*/ 88900 h 203200"/>
                <a:gd name="csX7" fmla="*/ 76200 w 127000"/>
                <a:gd name="csY7" fmla="*/ 139700 h 203200"/>
                <a:gd name="csX8" fmla="*/ 25400 w 127000"/>
                <a:gd name="csY8" fmla="*/ 114300 h 203200"/>
                <a:gd name="csX9" fmla="*/ 50800 w 127000"/>
                <a:gd name="csY9" fmla="*/ 63500 h 203200"/>
                <a:gd name="csX10" fmla="*/ 50800 w 127000"/>
                <a:gd name="csY10" fmla="*/ 88900 h 203200"/>
                <a:gd name="csX11" fmla="*/ 38100 w 127000"/>
                <a:gd name="csY11" fmla="*/ 114300 h 203200"/>
                <a:gd name="csX12" fmla="*/ 88900 w 127000"/>
                <a:gd name="csY12" fmla="*/ 88900 h 203200"/>
                <a:gd name="csX13" fmla="*/ 76200 w 127000"/>
                <a:gd name="csY13" fmla="*/ 114300 h 203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27000" h="203200">
                  <a:moveTo>
                    <a:pt x="76200" y="76200"/>
                  </a:moveTo>
                  <a:lnTo>
                    <a:pt x="127000" y="76200"/>
                  </a:lnTo>
                  <a:lnTo>
                    <a:pt x="63500" y="203200"/>
                  </a:lnTo>
                  <a:lnTo>
                    <a:pt x="63500" y="0"/>
                  </a:lnTo>
                  <a:lnTo>
                    <a:pt x="0" y="127000"/>
                  </a:lnTo>
                  <a:lnTo>
                    <a:pt x="50800" y="127000"/>
                  </a:lnTo>
                  <a:moveTo>
                    <a:pt x="101600" y="88900"/>
                  </a:moveTo>
                  <a:lnTo>
                    <a:pt x="76200" y="139700"/>
                  </a:lnTo>
                  <a:moveTo>
                    <a:pt x="25400" y="114300"/>
                  </a:moveTo>
                  <a:lnTo>
                    <a:pt x="50800" y="63500"/>
                  </a:lnTo>
                  <a:moveTo>
                    <a:pt x="50800" y="88900"/>
                  </a:moveTo>
                  <a:lnTo>
                    <a:pt x="38100" y="114300"/>
                  </a:lnTo>
                  <a:moveTo>
                    <a:pt x="88900" y="88900"/>
                  </a:moveTo>
                  <a:lnTo>
                    <a:pt x="76200" y="1143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0" name="Группа 549">
            <a:extLst>
              <a:ext uri="{FF2B5EF4-FFF2-40B4-BE49-F238E27FC236}">
                <a16:creationId xmlns:a16="http://schemas.microsoft.com/office/drawing/2014/main" id="{D30403BA-7EDA-A0B5-4046-9EB87A287846}"/>
              </a:ext>
            </a:extLst>
          </p:cNvPr>
          <p:cNvGrpSpPr/>
          <p:nvPr/>
        </p:nvGrpSpPr>
        <p:grpSpPr>
          <a:xfrm>
            <a:off x="10437668" y="1713902"/>
            <a:ext cx="330200" cy="317497"/>
            <a:chOff x="23549819" y="1403351"/>
            <a:chExt cx="330200" cy="317497"/>
          </a:xfrm>
        </p:grpSpPr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7A7EDB45-1A79-CA2D-C9CF-2B4CD9F6BB95}"/>
                </a:ext>
              </a:extLst>
            </p:cNvPr>
            <p:cNvSpPr/>
            <p:nvPr/>
          </p:nvSpPr>
          <p:spPr>
            <a:xfrm>
              <a:off x="23600619" y="1447800"/>
              <a:ext cx="228600" cy="228600"/>
            </a:xfrm>
            <a:custGeom>
              <a:avLst/>
              <a:gdLst>
                <a:gd name="csX0" fmla="*/ 228600 w 228600"/>
                <a:gd name="csY0" fmla="*/ 114300 h 228600"/>
                <a:gd name="csX1" fmla="*/ 114300 w 228600"/>
                <a:gd name="csY1" fmla="*/ 228600 h 228600"/>
                <a:gd name="csX2" fmla="*/ 0 w 228600"/>
                <a:gd name="csY2" fmla="*/ 114300 h 228600"/>
                <a:gd name="csX3" fmla="*/ 114300 w 228600"/>
                <a:gd name="csY3" fmla="*/ 0 h 228600"/>
                <a:gd name="csX4" fmla="*/ 228600 w 228600"/>
                <a:gd name="csY4" fmla="*/ 114300 h 22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8600" h="228600">
                  <a:moveTo>
                    <a:pt x="228600" y="114300"/>
                  </a:moveTo>
                  <a:cubicBezTo>
                    <a:pt x="228600" y="177426"/>
                    <a:pt x="177426" y="228600"/>
                    <a:pt x="114300" y="228600"/>
                  </a:cubicBezTo>
                  <a:cubicBezTo>
                    <a:pt x="51174" y="228600"/>
                    <a:pt x="0" y="177426"/>
                    <a:pt x="0" y="114300"/>
                  </a:cubicBezTo>
                  <a:cubicBezTo>
                    <a:pt x="0" y="51174"/>
                    <a:pt x="51174" y="0"/>
                    <a:pt x="114300" y="0"/>
                  </a:cubicBezTo>
                  <a:cubicBezTo>
                    <a:pt x="177426" y="0"/>
                    <a:pt x="228600" y="51174"/>
                    <a:pt x="228600" y="114300"/>
                  </a:cubicBez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6AAA681E-ECF8-442A-12D0-079F3CFF91C8}"/>
                </a:ext>
              </a:extLst>
            </p:cNvPr>
            <p:cNvSpPr/>
            <p:nvPr/>
          </p:nvSpPr>
          <p:spPr>
            <a:xfrm>
              <a:off x="23653228" y="1500417"/>
              <a:ext cx="123380" cy="123370"/>
            </a:xfrm>
            <a:custGeom>
              <a:avLst/>
              <a:gdLst>
                <a:gd name="csX0" fmla="*/ 101696 w 123380"/>
                <a:gd name="csY0" fmla="*/ 3719 h 123370"/>
                <a:gd name="csX1" fmla="*/ 119666 w 123380"/>
                <a:gd name="csY1" fmla="*/ 3719 h 123370"/>
                <a:gd name="csX2" fmla="*/ 119666 w 123380"/>
                <a:gd name="csY2" fmla="*/ 21677 h 123370"/>
                <a:gd name="csX3" fmla="*/ 79661 w 123380"/>
                <a:gd name="csY3" fmla="*/ 61682 h 123370"/>
                <a:gd name="csX4" fmla="*/ 119666 w 123380"/>
                <a:gd name="csY4" fmla="*/ 101694 h 123370"/>
                <a:gd name="csX5" fmla="*/ 119666 w 123380"/>
                <a:gd name="csY5" fmla="*/ 119651 h 123370"/>
                <a:gd name="csX6" fmla="*/ 101696 w 123380"/>
                <a:gd name="csY6" fmla="*/ 119651 h 123370"/>
                <a:gd name="csX7" fmla="*/ 61690 w 123380"/>
                <a:gd name="csY7" fmla="*/ 79640 h 123370"/>
                <a:gd name="csX8" fmla="*/ 21685 w 123380"/>
                <a:gd name="csY8" fmla="*/ 119651 h 123370"/>
                <a:gd name="csX9" fmla="*/ 3715 w 123380"/>
                <a:gd name="csY9" fmla="*/ 119651 h 123370"/>
                <a:gd name="csX10" fmla="*/ 3715 w 123380"/>
                <a:gd name="csY10" fmla="*/ 101694 h 123370"/>
                <a:gd name="csX11" fmla="*/ 43720 w 123380"/>
                <a:gd name="csY11" fmla="*/ 61682 h 123370"/>
                <a:gd name="csX12" fmla="*/ 3715 w 123380"/>
                <a:gd name="csY12" fmla="*/ 21677 h 123370"/>
                <a:gd name="csX13" fmla="*/ 3715 w 123380"/>
                <a:gd name="csY13" fmla="*/ 3719 h 123370"/>
                <a:gd name="csX14" fmla="*/ 21685 w 123380"/>
                <a:gd name="csY14" fmla="*/ 3719 h 123370"/>
                <a:gd name="csX15" fmla="*/ 61690 w 123380"/>
                <a:gd name="csY15" fmla="*/ 43724 h 123370"/>
                <a:gd name="csX16" fmla="*/ 101696 w 123380"/>
                <a:gd name="csY16" fmla="*/ 3719 h 123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23380" h="123370">
                  <a:moveTo>
                    <a:pt x="101696" y="3719"/>
                  </a:moveTo>
                  <a:cubicBezTo>
                    <a:pt x="106648" y="-1240"/>
                    <a:pt x="114713" y="-1240"/>
                    <a:pt x="119666" y="3719"/>
                  </a:cubicBezTo>
                  <a:cubicBezTo>
                    <a:pt x="124619" y="8679"/>
                    <a:pt x="124619" y="16718"/>
                    <a:pt x="119666" y="21677"/>
                  </a:cubicBezTo>
                  <a:lnTo>
                    <a:pt x="79661" y="61682"/>
                  </a:lnTo>
                  <a:lnTo>
                    <a:pt x="119666" y="101694"/>
                  </a:lnTo>
                  <a:cubicBezTo>
                    <a:pt x="124619" y="106653"/>
                    <a:pt x="124619" y="114692"/>
                    <a:pt x="119666" y="119651"/>
                  </a:cubicBezTo>
                  <a:cubicBezTo>
                    <a:pt x="114713" y="124611"/>
                    <a:pt x="106648" y="124611"/>
                    <a:pt x="101696" y="119651"/>
                  </a:cubicBezTo>
                  <a:lnTo>
                    <a:pt x="61690" y="79640"/>
                  </a:lnTo>
                  <a:lnTo>
                    <a:pt x="21685" y="119651"/>
                  </a:lnTo>
                  <a:cubicBezTo>
                    <a:pt x="16733" y="124611"/>
                    <a:pt x="8668" y="124611"/>
                    <a:pt x="3715" y="119651"/>
                  </a:cubicBezTo>
                  <a:cubicBezTo>
                    <a:pt x="-1238" y="114692"/>
                    <a:pt x="-1238" y="106653"/>
                    <a:pt x="3715" y="101694"/>
                  </a:cubicBezTo>
                  <a:lnTo>
                    <a:pt x="43720" y="61682"/>
                  </a:lnTo>
                  <a:lnTo>
                    <a:pt x="3715" y="21677"/>
                  </a:lnTo>
                  <a:cubicBezTo>
                    <a:pt x="-1238" y="16718"/>
                    <a:pt x="-1238" y="8679"/>
                    <a:pt x="3715" y="3719"/>
                  </a:cubicBezTo>
                  <a:cubicBezTo>
                    <a:pt x="8668" y="-1240"/>
                    <a:pt x="16733" y="-1240"/>
                    <a:pt x="21685" y="3719"/>
                  </a:cubicBezTo>
                  <a:lnTo>
                    <a:pt x="61690" y="43724"/>
                  </a:lnTo>
                  <a:lnTo>
                    <a:pt x="101696" y="3719"/>
                  </a:ln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A7D0B122-933A-7638-2107-AFEB1E710982}"/>
                </a:ext>
              </a:extLst>
            </p:cNvPr>
            <p:cNvSpPr/>
            <p:nvPr/>
          </p:nvSpPr>
          <p:spPr>
            <a:xfrm>
              <a:off x="23841919" y="1473200"/>
              <a:ext cx="38100" cy="44450"/>
            </a:xfrm>
            <a:custGeom>
              <a:avLst/>
              <a:gdLst>
                <a:gd name="csX0" fmla="*/ 0 w 38100"/>
                <a:gd name="csY0" fmla="*/ 44450 h 44450"/>
                <a:gd name="csX1" fmla="*/ 38100 w 38100"/>
                <a:gd name="csY1" fmla="*/ 44450 h 44450"/>
                <a:gd name="csX2" fmla="*/ 38100 w 38100"/>
                <a:gd name="csY2" fmla="*/ 0 h 44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44450">
                  <a:moveTo>
                    <a:pt x="0" y="44450"/>
                  </a:moveTo>
                  <a:lnTo>
                    <a:pt x="38100" y="44450"/>
                  </a:lnTo>
                  <a:lnTo>
                    <a:pt x="381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B25904F1-AFE2-99E6-C879-02DFE64B6628}"/>
                </a:ext>
              </a:extLst>
            </p:cNvPr>
            <p:cNvSpPr/>
            <p:nvPr/>
          </p:nvSpPr>
          <p:spPr>
            <a:xfrm>
              <a:off x="23556169" y="1403351"/>
              <a:ext cx="308546" cy="158748"/>
            </a:xfrm>
            <a:custGeom>
              <a:avLst/>
              <a:gdLst>
                <a:gd name="csX0" fmla="*/ 308546 w 308546"/>
                <a:gd name="csY0" fmla="*/ 106133 h 158748"/>
                <a:gd name="csX1" fmla="*/ 239268 w 308546"/>
                <a:gd name="csY1" fmla="*/ 21938 h 158748"/>
                <a:gd name="csX2" fmla="*/ 132080 w 308546"/>
                <a:gd name="csY2" fmla="*/ 2259 h 158748"/>
                <a:gd name="csX3" fmla="*/ 37402 w 308546"/>
                <a:gd name="csY3" fmla="*/ 56368 h 158748"/>
                <a:gd name="csX4" fmla="*/ 0 w 308546"/>
                <a:gd name="csY4" fmla="*/ 158749 h 158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8546" h="158748">
                  <a:moveTo>
                    <a:pt x="308546" y="106133"/>
                  </a:moveTo>
                  <a:cubicBezTo>
                    <a:pt x="296101" y="70776"/>
                    <a:pt x="271590" y="40950"/>
                    <a:pt x="239268" y="21938"/>
                  </a:cubicBezTo>
                  <a:cubicBezTo>
                    <a:pt x="207010" y="2932"/>
                    <a:pt x="168973" y="-4040"/>
                    <a:pt x="132080" y="2259"/>
                  </a:cubicBezTo>
                  <a:cubicBezTo>
                    <a:pt x="95123" y="8558"/>
                    <a:pt x="61595" y="27723"/>
                    <a:pt x="37402" y="56368"/>
                  </a:cubicBezTo>
                  <a:cubicBezTo>
                    <a:pt x="13271" y="85006"/>
                    <a:pt x="0" y="121271"/>
                    <a:pt x="0" y="158749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Полилиния: фигура 83">
              <a:extLst>
                <a:ext uri="{FF2B5EF4-FFF2-40B4-BE49-F238E27FC236}">
                  <a16:creationId xmlns:a16="http://schemas.microsoft.com/office/drawing/2014/main" id="{A502AE14-7BE5-CB1F-7855-A130E166AE37}"/>
                </a:ext>
              </a:extLst>
            </p:cNvPr>
            <p:cNvSpPr/>
            <p:nvPr/>
          </p:nvSpPr>
          <p:spPr>
            <a:xfrm>
              <a:off x="23549819" y="1606550"/>
              <a:ext cx="38100" cy="38100"/>
            </a:xfrm>
            <a:custGeom>
              <a:avLst/>
              <a:gdLst>
                <a:gd name="csX0" fmla="*/ 38100 w 38100"/>
                <a:gd name="csY0" fmla="*/ 0 h 38100"/>
                <a:gd name="csX1" fmla="*/ 0 w 38100"/>
                <a:gd name="csY1" fmla="*/ 0 h 38100"/>
                <a:gd name="csX2" fmla="*/ 0 w 38100"/>
                <a:gd name="csY2" fmla="*/ 38100 h 38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0" y="0"/>
                  </a:lnTo>
                  <a:lnTo>
                    <a:pt x="0" y="381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Полилиния: фигура 84">
              <a:extLst>
                <a:ext uri="{FF2B5EF4-FFF2-40B4-BE49-F238E27FC236}">
                  <a16:creationId xmlns:a16="http://schemas.microsoft.com/office/drawing/2014/main" id="{4D0DB24B-E53D-EE6A-A660-C23B0D52678C}"/>
                </a:ext>
              </a:extLst>
            </p:cNvPr>
            <p:cNvSpPr/>
            <p:nvPr/>
          </p:nvSpPr>
          <p:spPr>
            <a:xfrm>
              <a:off x="23563915" y="1562100"/>
              <a:ext cx="309753" cy="158748"/>
            </a:xfrm>
            <a:custGeom>
              <a:avLst/>
              <a:gdLst>
                <a:gd name="csX0" fmla="*/ 0 w 309753"/>
                <a:gd name="csY0" fmla="*/ 49054 h 158748"/>
                <a:gd name="csX1" fmla="*/ 68072 w 309753"/>
                <a:gd name="csY1" fmla="*/ 135357 h 158748"/>
                <a:gd name="csX2" fmla="*/ 175832 w 309753"/>
                <a:gd name="csY2" fmla="*/ 156794 h 158748"/>
                <a:gd name="csX3" fmla="*/ 271717 w 309753"/>
                <a:gd name="csY3" fmla="*/ 103099 h 158748"/>
                <a:gd name="csX4" fmla="*/ 309753 w 309753"/>
                <a:gd name="csY4" fmla="*/ 0 h 158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9753" h="158748">
                  <a:moveTo>
                    <a:pt x="0" y="49054"/>
                  </a:moveTo>
                  <a:cubicBezTo>
                    <a:pt x="11685" y="85007"/>
                    <a:pt x="35814" y="115608"/>
                    <a:pt x="68072" y="135357"/>
                  </a:cubicBezTo>
                  <a:cubicBezTo>
                    <a:pt x="100267" y="155105"/>
                    <a:pt x="138494" y="162706"/>
                    <a:pt x="175832" y="156794"/>
                  </a:cubicBezTo>
                  <a:cubicBezTo>
                    <a:pt x="213170" y="150882"/>
                    <a:pt x="247142" y="131845"/>
                    <a:pt x="271717" y="103099"/>
                  </a:cubicBezTo>
                  <a:cubicBezTo>
                    <a:pt x="296291" y="74358"/>
                    <a:pt x="309753" y="37802"/>
                    <a:pt x="309753" y="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3" name="Группа 552">
            <a:extLst>
              <a:ext uri="{FF2B5EF4-FFF2-40B4-BE49-F238E27FC236}">
                <a16:creationId xmlns:a16="http://schemas.microsoft.com/office/drawing/2014/main" id="{AA00DBCE-E4DF-F05D-BF64-A2D3A52EB8EC}"/>
              </a:ext>
            </a:extLst>
          </p:cNvPr>
          <p:cNvGrpSpPr/>
          <p:nvPr/>
        </p:nvGrpSpPr>
        <p:grpSpPr>
          <a:xfrm>
            <a:off x="10437668" y="3161702"/>
            <a:ext cx="330200" cy="317497"/>
            <a:chOff x="23549819" y="2851151"/>
            <a:chExt cx="330200" cy="317497"/>
          </a:xfrm>
        </p:grpSpPr>
        <p:sp>
          <p:nvSpPr>
            <p:cNvPr id="86" name="Полилиния: фигура 85">
              <a:extLst>
                <a:ext uri="{FF2B5EF4-FFF2-40B4-BE49-F238E27FC236}">
                  <a16:creationId xmlns:a16="http://schemas.microsoft.com/office/drawing/2014/main" id="{DCDC4AE8-797D-295F-6897-64C056D124B9}"/>
                </a:ext>
              </a:extLst>
            </p:cNvPr>
            <p:cNvSpPr/>
            <p:nvPr/>
          </p:nvSpPr>
          <p:spPr>
            <a:xfrm>
              <a:off x="23600619" y="2895600"/>
              <a:ext cx="228600" cy="228600"/>
            </a:xfrm>
            <a:custGeom>
              <a:avLst/>
              <a:gdLst>
                <a:gd name="csX0" fmla="*/ 228600 w 228600"/>
                <a:gd name="csY0" fmla="*/ 114300 h 228600"/>
                <a:gd name="csX1" fmla="*/ 114300 w 228600"/>
                <a:gd name="csY1" fmla="*/ 228600 h 228600"/>
                <a:gd name="csX2" fmla="*/ 0 w 228600"/>
                <a:gd name="csY2" fmla="*/ 114300 h 228600"/>
                <a:gd name="csX3" fmla="*/ 114300 w 228600"/>
                <a:gd name="csY3" fmla="*/ 0 h 228600"/>
                <a:gd name="csX4" fmla="*/ 228600 w 228600"/>
                <a:gd name="csY4" fmla="*/ 114300 h 22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8600" h="228600">
                  <a:moveTo>
                    <a:pt x="228600" y="114300"/>
                  </a:moveTo>
                  <a:cubicBezTo>
                    <a:pt x="228600" y="177426"/>
                    <a:pt x="177426" y="228600"/>
                    <a:pt x="114300" y="228600"/>
                  </a:cubicBezTo>
                  <a:cubicBezTo>
                    <a:pt x="51174" y="228600"/>
                    <a:pt x="0" y="177426"/>
                    <a:pt x="0" y="114300"/>
                  </a:cubicBezTo>
                  <a:cubicBezTo>
                    <a:pt x="0" y="51174"/>
                    <a:pt x="51174" y="0"/>
                    <a:pt x="114300" y="0"/>
                  </a:cubicBezTo>
                  <a:cubicBezTo>
                    <a:pt x="177426" y="0"/>
                    <a:pt x="228600" y="51174"/>
                    <a:pt x="228600" y="114300"/>
                  </a:cubicBezTo>
                  <a:close/>
                </a:path>
              </a:pathLst>
            </a:custGeom>
            <a:solidFill>
              <a:srgbClr val="F34444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Полилиния: фигура 86">
              <a:extLst>
                <a:ext uri="{FF2B5EF4-FFF2-40B4-BE49-F238E27FC236}">
                  <a16:creationId xmlns:a16="http://schemas.microsoft.com/office/drawing/2014/main" id="{335CF3F9-2EAB-1299-2C23-2B7067D7BFCF}"/>
                </a:ext>
              </a:extLst>
            </p:cNvPr>
            <p:cNvSpPr/>
            <p:nvPr/>
          </p:nvSpPr>
          <p:spPr>
            <a:xfrm rot="10800000">
              <a:off x="23695869" y="2921000"/>
              <a:ext cx="38100" cy="120650"/>
            </a:xfrm>
            <a:custGeom>
              <a:avLst/>
              <a:gdLst>
                <a:gd name="csX0" fmla="*/ 25394 w 38100"/>
                <a:gd name="csY0" fmla="*/ -19 h 120650"/>
                <a:gd name="csX1" fmla="*/ 38094 w 38100"/>
                <a:gd name="csY1" fmla="*/ -19 h 120650"/>
                <a:gd name="csX2" fmla="*/ 38094 w 38100"/>
                <a:gd name="csY2" fmla="*/ 120631 h 120650"/>
                <a:gd name="csX3" fmla="*/ 25394 w 38100"/>
                <a:gd name="csY3" fmla="*/ 120631 h 120650"/>
                <a:gd name="csX4" fmla="*/ 12694 w 38100"/>
                <a:gd name="csY4" fmla="*/ 120631 h 120650"/>
                <a:gd name="csX5" fmla="*/ -6 w 38100"/>
                <a:gd name="csY5" fmla="*/ 120631 h 120650"/>
                <a:gd name="csX6" fmla="*/ -6 w 38100"/>
                <a:gd name="csY6" fmla="*/ -19 h 120650"/>
                <a:gd name="csX7" fmla="*/ 12694 w 38100"/>
                <a:gd name="csY7" fmla="*/ -19 h 120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100" h="120650">
                  <a:moveTo>
                    <a:pt x="25394" y="-19"/>
                  </a:moveTo>
                  <a:cubicBezTo>
                    <a:pt x="32408" y="-19"/>
                    <a:pt x="38094" y="-19"/>
                    <a:pt x="38094" y="-19"/>
                  </a:cubicBezTo>
                  <a:lnTo>
                    <a:pt x="38094" y="120631"/>
                  </a:lnTo>
                  <a:cubicBezTo>
                    <a:pt x="38094" y="120631"/>
                    <a:pt x="32408" y="120631"/>
                    <a:pt x="25394" y="120631"/>
                  </a:cubicBezTo>
                  <a:lnTo>
                    <a:pt x="12694" y="120631"/>
                  </a:lnTo>
                  <a:cubicBezTo>
                    <a:pt x="5680" y="120631"/>
                    <a:pt x="-6" y="120631"/>
                    <a:pt x="-6" y="120631"/>
                  </a:cubicBezTo>
                  <a:lnTo>
                    <a:pt x="-6" y="-19"/>
                  </a:lnTo>
                  <a:cubicBezTo>
                    <a:pt x="-6" y="-19"/>
                    <a:pt x="5680" y="-19"/>
                    <a:pt x="12694" y="-19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Полилиния: фигура 87">
              <a:extLst>
                <a:ext uri="{FF2B5EF4-FFF2-40B4-BE49-F238E27FC236}">
                  <a16:creationId xmlns:a16="http://schemas.microsoft.com/office/drawing/2014/main" id="{8275FD30-7107-8224-710C-1194B97C9DB3}"/>
                </a:ext>
              </a:extLst>
            </p:cNvPr>
            <p:cNvSpPr/>
            <p:nvPr/>
          </p:nvSpPr>
          <p:spPr>
            <a:xfrm rot="10800000">
              <a:off x="23695869" y="3060700"/>
              <a:ext cx="38100" cy="38100"/>
            </a:xfrm>
            <a:custGeom>
              <a:avLst/>
              <a:gdLst>
                <a:gd name="csX0" fmla="*/ 19044 w 38100"/>
                <a:gd name="csY0" fmla="*/ -6 h 38100"/>
                <a:gd name="csX1" fmla="*/ 38094 w 38100"/>
                <a:gd name="csY1" fmla="*/ -6 h 38100"/>
                <a:gd name="csX2" fmla="*/ 38094 w 38100"/>
                <a:gd name="csY2" fmla="*/ 38094 h 38100"/>
                <a:gd name="csX3" fmla="*/ 19044 w 38100"/>
                <a:gd name="csY3" fmla="*/ 38094 h 38100"/>
                <a:gd name="csX4" fmla="*/ 19044 w 38100"/>
                <a:gd name="csY4" fmla="*/ 38094 h 38100"/>
                <a:gd name="csX5" fmla="*/ -6 w 38100"/>
                <a:gd name="csY5" fmla="*/ 38094 h 38100"/>
                <a:gd name="csX6" fmla="*/ -6 w 38100"/>
                <a:gd name="csY6" fmla="*/ -6 h 38100"/>
                <a:gd name="csX7" fmla="*/ 19044 w 38100"/>
                <a:gd name="csY7" fmla="*/ -6 h 38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8100" h="38100">
                  <a:moveTo>
                    <a:pt x="19044" y="-6"/>
                  </a:moveTo>
                  <a:cubicBezTo>
                    <a:pt x="29565" y="-6"/>
                    <a:pt x="38094" y="-6"/>
                    <a:pt x="38094" y="-6"/>
                  </a:cubicBezTo>
                  <a:lnTo>
                    <a:pt x="38094" y="38094"/>
                  </a:lnTo>
                  <a:cubicBezTo>
                    <a:pt x="38094" y="38094"/>
                    <a:pt x="29565" y="38094"/>
                    <a:pt x="19044" y="38094"/>
                  </a:cubicBezTo>
                  <a:lnTo>
                    <a:pt x="19044" y="38094"/>
                  </a:lnTo>
                  <a:cubicBezTo>
                    <a:pt x="8523" y="38094"/>
                    <a:pt x="-6" y="38094"/>
                    <a:pt x="-6" y="38094"/>
                  </a:cubicBezTo>
                  <a:lnTo>
                    <a:pt x="-6" y="-6"/>
                  </a:lnTo>
                  <a:cubicBezTo>
                    <a:pt x="-6" y="-6"/>
                    <a:pt x="8523" y="-6"/>
                    <a:pt x="19044" y="-6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Полилиния: фигура 88">
              <a:extLst>
                <a:ext uri="{FF2B5EF4-FFF2-40B4-BE49-F238E27FC236}">
                  <a16:creationId xmlns:a16="http://schemas.microsoft.com/office/drawing/2014/main" id="{744CCAED-2750-290D-96E6-8D1A251B290D}"/>
                </a:ext>
              </a:extLst>
            </p:cNvPr>
            <p:cNvSpPr/>
            <p:nvPr/>
          </p:nvSpPr>
          <p:spPr>
            <a:xfrm>
              <a:off x="23841919" y="2921000"/>
              <a:ext cx="38100" cy="44450"/>
            </a:xfrm>
            <a:custGeom>
              <a:avLst/>
              <a:gdLst>
                <a:gd name="csX0" fmla="*/ 0 w 38100"/>
                <a:gd name="csY0" fmla="*/ 44450 h 44450"/>
                <a:gd name="csX1" fmla="*/ 38100 w 38100"/>
                <a:gd name="csY1" fmla="*/ 44450 h 44450"/>
                <a:gd name="csX2" fmla="*/ 38100 w 38100"/>
                <a:gd name="csY2" fmla="*/ 0 h 44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44450">
                  <a:moveTo>
                    <a:pt x="0" y="44450"/>
                  </a:moveTo>
                  <a:lnTo>
                    <a:pt x="38100" y="44450"/>
                  </a:lnTo>
                  <a:lnTo>
                    <a:pt x="381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Полилиния: фигура 89">
              <a:extLst>
                <a:ext uri="{FF2B5EF4-FFF2-40B4-BE49-F238E27FC236}">
                  <a16:creationId xmlns:a16="http://schemas.microsoft.com/office/drawing/2014/main" id="{0B4C252E-FA99-7EA0-E177-34A33607A8E5}"/>
                </a:ext>
              </a:extLst>
            </p:cNvPr>
            <p:cNvSpPr/>
            <p:nvPr/>
          </p:nvSpPr>
          <p:spPr>
            <a:xfrm>
              <a:off x="23556169" y="2851151"/>
              <a:ext cx="308546" cy="158748"/>
            </a:xfrm>
            <a:custGeom>
              <a:avLst/>
              <a:gdLst>
                <a:gd name="csX0" fmla="*/ 308546 w 308546"/>
                <a:gd name="csY0" fmla="*/ 106132 h 158748"/>
                <a:gd name="csX1" fmla="*/ 239268 w 308546"/>
                <a:gd name="csY1" fmla="*/ 21938 h 158748"/>
                <a:gd name="csX2" fmla="*/ 132080 w 308546"/>
                <a:gd name="csY2" fmla="*/ 2259 h 158748"/>
                <a:gd name="csX3" fmla="*/ 37402 w 308546"/>
                <a:gd name="csY3" fmla="*/ 56368 h 158748"/>
                <a:gd name="csX4" fmla="*/ 0 w 308546"/>
                <a:gd name="csY4" fmla="*/ 158749 h 158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8546" h="158748">
                  <a:moveTo>
                    <a:pt x="308546" y="106132"/>
                  </a:moveTo>
                  <a:cubicBezTo>
                    <a:pt x="296101" y="70776"/>
                    <a:pt x="271590" y="40950"/>
                    <a:pt x="239268" y="21938"/>
                  </a:cubicBezTo>
                  <a:cubicBezTo>
                    <a:pt x="207010" y="2932"/>
                    <a:pt x="168973" y="-4040"/>
                    <a:pt x="132080" y="2259"/>
                  </a:cubicBezTo>
                  <a:cubicBezTo>
                    <a:pt x="95123" y="8558"/>
                    <a:pt x="61595" y="27723"/>
                    <a:pt x="37402" y="56368"/>
                  </a:cubicBezTo>
                  <a:cubicBezTo>
                    <a:pt x="13271" y="85006"/>
                    <a:pt x="0" y="121271"/>
                    <a:pt x="0" y="158749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Полилиния: фигура 90">
              <a:extLst>
                <a:ext uri="{FF2B5EF4-FFF2-40B4-BE49-F238E27FC236}">
                  <a16:creationId xmlns:a16="http://schemas.microsoft.com/office/drawing/2014/main" id="{7DE36F77-5FBB-EE3F-F422-FFDAAA0C7A60}"/>
                </a:ext>
              </a:extLst>
            </p:cNvPr>
            <p:cNvSpPr/>
            <p:nvPr/>
          </p:nvSpPr>
          <p:spPr>
            <a:xfrm>
              <a:off x="23549819" y="3054350"/>
              <a:ext cx="38100" cy="38100"/>
            </a:xfrm>
            <a:custGeom>
              <a:avLst/>
              <a:gdLst>
                <a:gd name="csX0" fmla="*/ 38100 w 38100"/>
                <a:gd name="csY0" fmla="*/ 0 h 38100"/>
                <a:gd name="csX1" fmla="*/ 0 w 38100"/>
                <a:gd name="csY1" fmla="*/ 0 h 38100"/>
                <a:gd name="csX2" fmla="*/ 0 w 38100"/>
                <a:gd name="csY2" fmla="*/ 38100 h 38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0" y="0"/>
                  </a:lnTo>
                  <a:lnTo>
                    <a:pt x="0" y="381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Полилиния: фигура 91">
              <a:extLst>
                <a:ext uri="{FF2B5EF4-FFF2-40B4-BE49-F238E27FC236}">
                  <a16:creationId xmlns:a16="http://schemas.microsoft.com/office/drawing/2014/main" id="{12DFBEE9-BF2B-D18A-D5BF-8095DBAE4603}"/>
                </a:ext>
              </a:extLst>
            </p:cNvPr>
            <p:cNvSpPr/>
            <p:nvPr/>
          </p:nvSpPr>
          <p:spPr>
            <a:xfrm>
              <a:off x="23563915" y="3009900"/>
              <a:ext cx="309753" cy="158748"/>
            </a:xfrm>
            <a:custGeom>
              <a:avLst/>
              <a:gdLst>
                <a:gd name="csX0" fmla="*/ 0 w 309753"/>
                <a:gd name="csY0" fmla="*/ 49054 h 158748"/>
                <a:gd name="csX1" fmla="*/ 68072 w 309753"/>
                <a:gd name="csY1" fmla="*/ 135357 h 158748"/>
                <a:gd name="csX2" fmla="*/ 175832 w 309753"/>
                <a:gd name="csY2" fmla="*/ 156794 h 158748"/>
                <a:gd name="csX3" fmla="*/ 271717 w 309753"/>
                <a:gd name="csY3" fmla="*/ 103099 h 158748"/>
                <a:gd name="csX4" fmla="*/ 309753 w 309753"/>
                <a:gd name="csY4" fmla="*/ 0 h 158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9753" h="158748">
                  <a:moveTo>
                    <a:pt x="0" y="49054"/>
                  </a:moveTo>
                  <a:cubicBezTo>
                    <a:pt x="11685" y="85007"/>
                    <a:pt x="35814" y="115608"/>
                    <a:pt x="68072" y="135357"/>
                  </a:cubicBezTo>
                  <a:cubicBezTo>
                    <a:pt x="100267" y="155105"/>
                    <a:pt x="138494" y="162706"/>
                    <a:pt x="175832" y="156794"/>
                  </a:cubicBezTo>
                  <a:cubicBezTo>
                    <a:pt x="213170" y="150882"/>
                    <a:pt x="247142" y="131845"/>
                    <a:pt x="271717" y="103099"/>
                  </a:cubicBezTo>
                  <a:cubicBezTo>
                    <a:pt x="296291" y="74358"/>
                    <a:pt x="309753" y="37802"/>
                    <a:pt x="309753" y="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2" name="Группа 551">
            <a:extLst>
              <a:ext uri="{FF2B5EF4-FFF2-40B4-BE49-F238E27FC236}">
                <a16:creationId xmlns:a16="http://schemas.microsoft.com/office/drawing/2014/main" id="{7F4D0D83-C6C4-D97B-4A03-14A6FB1E998A}"/>
              </a:ext>
            </a:extLst>
          </p:cNvPr>
          <p:cNvGrpSpPr/>
          <p:nvPr/>
        </p:nvGrpSpPr>
        <p:grpSpPr>
          <a:xfrm>
            <a:off x="10437668" y="2412402"/>
            <a:ext cx="330200" cy="317497"/>
            <a:chOff x="23549819" y="2101851"/>
            <a:chExt cx="330200" cy="317497"/>
          </a:xfrm>
        </p:grpSpPr>
        <p:sp>
          <p:nvSpPr>
            <p:cNvPr id="93" name="Полилиния: фигура 92">
              <a:extLst>
                <a:ext uri="{FF2B5EF4-FFF2-40B4-BE49-F238E27FC236}">
                  <a16:creationId xmlns:a16="http://schemas.microsoft.com/office/drawing/2014/main" id="{586865A9-CA6A-C1AD-F414-98F780F6216C}"/>
                </a:ext>
              </a:extLst>
            </p:cNvPr>
            <p:cNvSpPr/>
            <p:nvPr/>
          </p:nvSpPr>
          <p:spPr>
            <a:xfrm>
              <a:off x="23600619" y="2146300"/>
              <a:ext cx="228600" cy="228600"/>
            </a:xfrm>
            <a:custGeom>
              <a:avLst/>
              <a:gdLst>
                <a:gd name="csX0" fmla="*/ 228600 w 228600"/>
                <a:gd name="csY0" fmla="*/ 114300 h 228600"/>
                <a:gd name="csX1" fmla="*/ 114300 w 228600"/>
                <a:gd name="csY1" fmla="*/ 228600 h 228600"/>
                <a:gd name="csX2" fmla="*/ 0 w 228600"/>
                <a:gd name="csY2" fmla="*/ 114300 h 228600"/>
                <a:gd name="csX3" fmla="*/ 114300 w 228600"/>
                <a:gd name="csY3" fmla="*/ 0 h 228600"/>
                <a:gd name="csX4" fmla="*/ 228600 w 228600"/>
                <a:gd name="csY4" fmla="*/ 114300 h 22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8600" h="228600">
                  <a:moveTo>
                    <a:pt x="228600" y="114300"/>
                  </a:moveTo>
                  <a:cubicBezTo>
                    <a:pt x="228600" y="177426"/>
                    <a:pt x="177426" y="228600"/>
                    <a:pt x="114300" y="228600"/>
                  </a:cubicBezTo>
                  <a:cubicBezTo>
                    <a:pt x="51174" y="228600"/>
                    <a:pt x="0" y="177426"/>
                    <a:pt x="0" y="114300"/>
                  </a:cubicBezTo>
                  <a:cubicBezTo>
                    <a:pt x="0" y="51174"/>
                    <a:pt x="51174" y="0"/>
                    <a:pt x="114300" y="0"/>
                  </a:cubicBezTo>
                  <a:cubicBezTo>
                    <a:pt x="177426" y="0"/>
                    <a:pt x="228600" y="51174"/>
                    <a:pt x="228600" y="114300"/>
                  </a:cubicBezTo>
                  <a:close/>
                </a:path>
              </a:pathLst>
            </a:custGeom>
            <a:solidFill>
              <a:srgbClr val="32BC8A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Полилиния: фигура 93">
              <a:extLst>
                <a:ext uri="{FF2B5EF4-FFF2-40B4-BE49-F238E27FC236}">
                  <a16:creationId xmlns:a16="http://schemas.microsoft.com/office/drawing/2014/main" id="{B416435B-7303-06B3-0057-EF9AF50E6419}"/>
                </a:ext>
              </a:extLst>
            </p:cNvPr>
            <p:cNvSpPr/>
            <p:nvPr/>
          </p:nvSpPr>
          <p:spPr>
            <a:xfrm>
              <a:off x="23676819" y="2222500"/>
              <a:ext cx="76200" cy="71024"/>
            </a:xfrm>
            <a:custGeom>
              <a:avLst/>
              <a:gdLst>
                <a:gd name="csX0" fmla="*/ 0 w 76200"/>
                <a:gd name="csY0" fmla="*/ 30480 h 71024"/>
                <a:gd name="csX1" fmla="*/ 31877 w 76200"/>
                <a:gd name="csY1" fmla="*/ 68739 h 71024"/>
                <a:gd name="csX2" fmla="*/ 42418 w 76200"/>
                <a:gd name="csY2" fmla="*/ 67513 h 71024"/>
                <a:gd name="csX3" fmla="*/ 76200 w 76200"/>
                <a:gd name="csY3" fmla="*/ 0 h 71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200" h="71024">
                  <a:moveTo>
                    <a:pt x="0" y="30480"/>
                  </a:moveTo>
                  <a:lnTo>
                    <a:pt x="31877" y="68739"/>
                  </a:lnTo>
                  <a:cubicBezTo>
                    <a:pt x="34798" y="72257"/>
                    <a:pt x="40386" y="71609"/>
                    <a:pt x="42418" y="67513"/>
                  </a:cubicBezTo>
                  <a:lnTo>
                    <a:pt x="76200" y="0"/>
                  </a:lnTo>
                </a:path>
              </a:pathLst>
            </a:custGeom>
            <a:noFill/>
            <a:ln w="31750" cap="rnd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Полилиния: фигура 94">
              <a:extLst>
                <a:ext uri="{FF2B5EF4-FFF2-40B4-BE49-F238E27FC236}">
                  <a16:creationId xmlns:a16="http://schemas.microsoft.com/office/drawing/2014/main" id="{1D7D8B2C-B87F-18A0-018E-5890E0F01771}"/>
                </a:ext>
              </a:extLst>
            </p:cNvPr>
            <p:cNvSpPr/>
            <p:nvPr/>
          </p:nvSpPr>
          <p:spPr>
            <a:xfrm>
              <a:off x="23841919" y="2171700"/>
              <a:ext cx="38100" cy="44450"/>
            </a:xfrm>
            <a:custGeom>
              <a:avLst/>
              <a:gdLst>
                <a:gd name="csX0" fmla="*/ 0 w 38100"/>
                <a:gd name="csY0" fmla="*/ 44450 h 44450"/>
                <a:gd name="csX1" fmla="*/ 38100 w 38100"/>
                <a:gd name="csY1" fmla="*/ 44450 h 44450"/>
                <a:gd name="csX2" fmla="*/ 38100 w 38100"/>
                <a:gd name="csY2" fmla="*/ 0 h 44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44450">
                  <a:moveTo>
                    <a:pt x="0" y="44450"/>
                  </a:moveTo>
                  <a:lnTo>
                    <a:pt x="38100" y="44450"/>
                  </a:lnTo>
                  <a:lnTo>
                    <a:pt x="38100" y="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Полилиния: фигура 95">
              <a:extLst>
                <a:ext uri="{FF2B5EF4-FFF2-40B4-BE49-F238E27FC236}">
                  <a16:creationId xmlns:a16="http://schemas.microsoft.com/office/drawing/2014/main" id="{DE88940F-8A23-5ED7-344C-2883BE131B0C}"/>
                </a:ext>
              </a:extLst>
            </p:cNvPr>
            <p:cNvSpPr/>
            <p:nvPr/>
          </p:nvSpPr>
          <p:spPr>
            <a:xfrm>
              <a:off x="23556169" y="2101851"/>
              <a:ext cx="308546" cy="158748"/>
            </a:xfrm>
            <a:custGeom>
              <a:avLst/>
              <a:gdLst>
                <a:gd name="csX0" fmla="*/ 308546 w 308546"/>
                <a:gd name="csY0" fmla="*/ 106132 h 158748"/>
                <a:gd name="csX1" fmla="*/ 239268 w 308546"/>
                <a:gd name="csY1" fmla="*/ 21938 h 158748"/>
                <a:gd name="csX2" fmla="*/ 132080 w 308546"/>
                <a:gd name="csY2" fmla="*/ 2259 h 158748"/>
                <a:gd name="csX3" fmla="*/ 37402 w 308546"/>
                <a:gd name="csY3" fmla="*/ 56368 h 158748"/>
                <a:gd name="csX4" fmla="*/ 0 w 308546"/>
                <a:gd name="csY4" fmla="*/ 158749 h 158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8546" h="158748">
                  <a:moveTo>
                    <a:pt x="308546" y="106132"/>
                  </a:moveTo>
                  <a:cubicBezTo>
                    <a:pt x="296101" y="70776"/>
                    <a:pt x="271590" y="40950"/>
                    <a:pt x="239268" y="21938"/>
                  </a:cubicBezTo>
                  <a:cubicBezTo>
                    <a:pt x="207010" y="2932"/>
                    <a:pt x="168973" y="-4040"/>
                    <a:pt x="132080" y="2259"/>
                  </a:cubicBezTo>
                  <a:cubicBezTo>
                    <a:pt x="95123" y="8558"/>
                    <a:pt x="61595" y="27723"/>
                    <a:pt x="37402" y="56368"/>
                  </a:cubicBezTo>
                  <a:cubicBezTo>
                    <a:pt x="13271" y="85006"/>
                    <a:pt x="0" y="121271"/>
                    <a:pt x="0" y="158749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Полилиния: фигура 96">
              <a:extLst>
                <a:ext uri="{FF2B5EF4-FFF2-40B4-BE49-F238E27FC236}">
                  <a16:creationId xmlns:a16="http://schemas.microsoft.com/office/drawing/2014/main" id="{BABAA970-277D-D716-E07A-A7186942C129}"/>
                </a:ext>
              </a:extLst>
            </p:cNvPr>
            <p:cNvSpPr/>
            <p:nvPr/>
          </p:nvSpPr>
          <p:spPr>
            <a:xfrm>
              <a:off x="23549819" y="2305050"/>
              <a:ext cx="38100" cy="38100"/>
            </a:xfrm>
            <a:custGeom>
              <a:avLst/>
              <a:gdLst>
                <a:gd name="csX0" fmla="*/ 38100 w 38100"/>
                <a:gd name="csY0" fmla="*/ 0 h 38100"/>
                <a:gd name="csX1" fmla="*/ 0 w 38100"/>
                <a:gd name="csY1" fmla="*/ 0 h 38100"/>
                <a:gd name="csX2" fmla="*/ 0 w 38100"/>
                <a:gd name="csY2" fmla="*/ 38100 h 38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0" y="0"/>
                  </a:lnTo>
                  <a:lnTo>
                    <a:pt x="0" y="381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Полилиния: фигура 97">
              <a:extLst>
                <a:ext uri="{FF2B5EF4-FFF2-40B4-BE49-F238E27FC236}">
                  <a16:creationId xmlns:a16="http://schemas.microsoft.com/office/drawing/2014/main" id="{569597FA-E797-7097-806E-19F31D20BB43}"/>
                </a:ext>
              </a:extLst>
            </p:cNvPr>
            <p:cNvSpPr/>
            <p:nvPr/>
          </p:nvSpPr>
          <p:spPr>
            <a:xfrm>
              <a:off x="23563915" y="2260600"/>
              <a:ext cx="309753" cy="158748"/>
            </a:xfrm>
            <a:custGeom>
              <a:avLst/>
              <a:gdLst>
                <a:gd name="csX0" fmla="*/ 0 w 309753"/>
                <a:gd name="csY0" fmla="*/ 49054 h 158748"/>
                <a:gd name="csX1" fmla="*/ 68072 w 309753"/>
                <a:gd name="csY1" fmla="*/ 135357 h 158748"/>
                <a:gd name="csX2" fmla="*/ 175832 w 309753"/>
                <a:gd name="csY2" fmla="*/ 156794 h 158748"/>
                <a:gd name="csX3" fmla="*/ 271717 w 309753"/>
                <a:gd name="csY3" fmla="*/ 103099 h 158748"/>
                <a:gd name="csX4" fmla="*/ 309753 w 309753"/>
                <a:gd name="csY4" fmla="*/ 0 h 158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9753" h="158748">
                  <a:moveTo>
                    <a:pt x="0" y="49054"/>
                  </a:moveTo>
                  <a:cubicBezTo>
                    <a:pt x="11685" y="85007"/>
                    <a:pt x="35814" y="115608"/>
                    <a:pt x="68072" y="135357"/>
                  </a:cubicBezTo>
                  <a:cubicBezTo>
                    <a:pt x="100267" y="155105"/>
                    <a:pt x="138494" y="162706"/>
                    <a:pt x="175832" y="156794"/>
                  </a:cubicBezTo>
                  <a:cubicBezTo>
                    <a:pt x="213170" y="150882"/>
                    <a:pt x="247142" y="131845"/>
                    <a:pt x="271717" y="103099"/>
                  </a:cubicBezTo>
                  <a:cubicBezTo>
                    <a:pt x="296291" y="74358"/>
                    <a:pt x="309753" y="37802"/>
                    <a:pt x="309753" y="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5" name="Группа 554">
            <a:extLst>
              <a:ext uri="{FF2B5EF4-FFF2-40B4-BE49-F238E27FC236}">
                <a16:creationId xmlns:a16="http://schemas.microsoft.com/office/drawing/2014/main" id="{8051879C-2AE4-52D1-67D7-EA99C8DEEF23}"/>
              </a:ext>
            </a:extLst>
          </p:cNvPr>
          <p:cNvGrpSpPr/>
          <p:nvPr/>
        </p:nvGrpSpPr>
        <p:grpSpPr>
          <a:xfrm>
            <a:off x="10424968" y="4533301"/>
            <a:ext cx="355600" cy="355600"/>
            <a:chOff x="23537119" y="4222750"/>
            <a:chExt cx="355600" cy="355600"/>
          </a:xfrm>
        </p:grpSpPr>
        <p:sp>
          <p:nvSpPr>
            <p:cNvPr id="99" name="Полилиния: фигура 98">
              <a:extLst>
                <a:ext uri="{FF2B5EF4-FFF2-40B4-BE49-F238E27FC236}">
                  <a16:creationId xmlns:a16="http://schemas.microsoft.com/office/drawing/2014/main" id="{3D3D371D-C71E-A9DF-8D14-6E1BC16C84C4}"/>
                </a:ext>
              </a:extLst>
            </p:cNvPr>
            <p:cNvSpPr/>
            <p:nvPr/>
          </p:nvSpPr>
          <p:spPr>
            <a:xfrm>
              <a:off x="23537119" y="4222750"/>
              <a:ext cx="355600" cy="355600"/>
            </a:xfrm>
            <a:custGeom>
              <a:avLst/>
              <a:gdLst>
                <a:gd name="csX0" fmla="*/ 0 w 355600"/>
                <a:gd name="csY0" fmla="*/ 177800 h 355600"/>
                <a:gd name="csX1" fmla="*/ 177800 w 355600"/>
                <a:gd name="csY1" fmla="*/ 0 h 355600"/>
                <a:gd name="csX2" fmla="*/ 355600 w 355600"/>
                <a:gd name="csY2" fmla="*/ 177800 h 355600"/>
                <a:gd name="csX3" fmla="*/ 177800 w 355600"/>
                <a:gd name="csY3" fmla="*/ 355600 h 355600"/>
                <a:gd name="csX4" fmla="*/ 0 w 355600"/>
                <a:gd name="csY4" fmla="*/ 177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0" y="177800"/>
                  </a:moveTo>
                  <a:cubicBezTo>
                    <a:pt x="0" y="79604"/>
                    <a:pt x="79629" y="0"/>
                    <a:pt x="177800" y="0"/>
                  </a:cubicBezTo>
                  <a:cubicBezTo>
                    <a:pt x="275971" y="0"/>
                    <a:pt x="355600" y="79604"/>
                    <a:pt x="355600" y="177800"/>
                  </a:cubicBezTo>
                  <a:cubicBezTo>
                    <a:pt x="355600" y="275996"/>
                    <a:pt x="275971" y="355600"/>
                    <a:pt x="177800" y="355600"/>
                  </a:cubicBezTo>
                  <a:cubicBezTo>
                    <a:pt x="79629" y="355600"/>
                    <a:pt x="0" y="275996"/>
                    <a:pt x="0" y="177800"/>
                  </a:cubicBezTo>
                  <a:close/>
                </a:path>
              </a:pathLst>
            </a:custGeom>
            <a:solidFill>
              <a:srgbClr val="32BC8A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Полилиния: фигура 99">
              <a:extLst>
                <a:ext uri="{FF2B5EF4-FFF2-40B4-BE49-F238E27FC236}">
                  <a16:creationId xmlns:a16="http://schemas.microsoft.com/office/drawing/2014/main" id="{E00EFD8C-50FA-2274-B3FB-8BE9B113000C}"/>
                </a:ext>
              </a:extLst>
            </p:cNvPr>
            <p:cNvSpPr/>
            <p:nvPr/>
          </p:nvSpPr>
          <p:spPr>
            <a:xfrm>
              <a:off x="23626019" y="4362450"/>
              <a:ext cx="177800" cy="111667"/>
            </a:xfrm>
            <a:custGeom>
              <a:avLst/>
              <a:gdLst>
                <a:gd name="csX0" fmla="*/ 0 w 177800"/>
                <a:gd name="csY0" fmla="*/ 50800 h 111667"/>
                <a:gd name="csX1" fmla="*/ 58992 w 177800"/>
                <a:gd name="csY1" fmla="*/ 109811 h 111667"/>
                <a:gd name="csX2" fmla="*/ 68008 w 177800"/>
                <a:gd name="csY2" fmla="*/ 109811 h 111667"/>
                <a:gd name="csX3" fmla="*/ 177800 w 177800"/>
                <a:gd name="csY3" fmla="*/ 0 h 1116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7800" h="111667">
                  <a:moveTo>
                    <a:pt x="0" y="50800"/>
                  </a:moveTo>
                  <a:lnTo>
                    <a:pt x="58992" y="109811"/>
                  </a:lnTo>
                  <a:cubicBezTo>
                    <a:pt x="61468" y="112287"/>
                    <a:pt x="65532" y="112287"/>
                    <a:pt x="68008" y="109811"/>
                  </a:cubicBezTo>
                  <a:lnTo>
                    <a:pt x="177800" y="0"/>
                  </a:lnTo>
                </a:path>
              </a:pathLst>
            </a:custGeom>
            <a:noFill/>
            <a:ln w="25400" cap="rnd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4" name="Группа 553">
            <a:extLst>
              <a:ext uri="{FF2B5EF4-FFF2-40B4-BE49-F238E27FC236}">
                <a16:creationId xmlns:a16="http://schemas.microsoft.com/office/drawing/2014/main" id="{0FD895AB-D5AC-0ACA-68BD-8B23D3D45D38}"/>
              </a:ext>
            </a:extLst>
          </p:cNvPr>
          <p:cNvGrpSpPr/>
          <p:nvPr/>
        </p:nvGrpSpPr>
        <p:grpSpPr>
          <a:xfrm>
            <a:off x="10424968" y="3828451"/>
            <a:ext cx="355600" cy="355600"/>
            <a:chOff x="23537119" y="3517900"/>
            <a:chExt cx="355600" cy="355600"/>
          </a:xfrm>
        </p:grpSpPr>
        <p:sp>
          <p:nvSpPr>
            <p:cNvPr id="101" name="Полилиния: фигура 100">
              <a:extLst>
                <a:ext uri="{FF2B5EF4-FFF2-40B4-BE49-F238E27FC236}">
                  <a16:creationId xmlns:a16="http://schemas.microsoft.com/office/drawing/2014/main" id="{324AF246-5568-F57C-20C0-E4B8CE0C2D0F}"/>
                </a:ext>
              </a:extLst>
            </p:cNvPr>
            <p:cNvSpPr/>
            <p:nvPr/>
          </p:nvSpPr>
          <p:spPr>
            <a:xfrm>
              <a:off x="23537119" y="3517900"/>
              <a:ext cx="355600" cy="355600"/>
            </a:xfrm>
            <a:custGeom>
              <a:avLst/>
              <a:gdLst>
                <a:gd name="csX0" fmla="*/ 0 w 355600"/>
                <a:gd name="csY0" fmla="*/ 177800 h 355600"/>
                <a:gd name="csX1" fmla="*/ 177800 w 355600"/>
                <a:gd name="csY1" fmla="*/ 0 h 355600"/>
                <a:gd name="csX2" fmla="*/ 355600 w 355600"/>
                <a:gd name="csY2" fmla="*/ 177800 h 355600"/>
                <a:gd name="csX3" fmla="*/ 177800 w 355600"/>
                <a:gd name="csY3" fmla="*/ 355600 h 355600"/>
                <a:gd name="csX4" fmla="*/ 0 w 355600"/>
                <a:gd name="csY4" fmla="*/ 177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0" y="177800"/>
                  </a:moveTo>
                  <a:cubicBezTo>
                    <a:pt x="0" y="79604"/>
                    <a:pt x="79629" y="0"/>
                    <a:pt x="177800" y="0"/>
                  </a:cubicBezTo>
                  <a:cubicBezTo>
                    <a:pt x="275971" y="0"/>
                    <a:pt x="355600" y="79604"/>
                    <a:pt x="355600" y="177800"/>
                  </a:cubicBezTo>
                  <a:cubicBezTo>
                    <a:pt x="355600" y="275996"/>
                    <a:pt x="275971" y="355600"/>
                    <a:pt x="177800" y="355600"/>
                  </a:cubicBezTo>
                  <a:cubicBezTo>
                    <a:pt x="79629" y="355600"/>
                    <a:pt x="0" y="275996"/>
                    <a:pt x="0" y="177800"/>
                  </a:cubicBezTo>
                  <a:close/>
                </a:path>
              </a:pathLst>
            </a:custGeom>
            <a:solidFill>
              <a:srgbClr val="7E7E7E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Полилиния: фигура 101">
              <a:extLst>
                <a:ext uri="{FF2B5EF4-FFF2-40B4-BE49-F238E27FC236}">
                  <a16:creationId xmlns:a16="http://schemas.microsoft.com/office/drawing/2014/main" id="{322204E1-4F8C-F62F-3D0E-5CBF77122936}"/>
                </a:ext>
              </a:extLst>
            </p:cNvPr>
            <p:cNvSpPr/>
            <p:nvPr/>
          </p:nvSpPr>
          <p:spPr>
            <a:xfrm>
              <a:off x="23651419" y="3632200"/>
              <a:ext cx="127000" cy="127000"/>
            </a:xfrm>
            <a:custGeom>
              <a:avLst/>
              <a:gdLst>
                <a:gd name="csX0" fmla="*/ 127000 w 127000"/>
                <a:gd name="csY0" fmla="*/ 0 h 127000"/>
                <a:gd name="csX1" fmla="*/ 0 w 127000"/>
                <a:gd name="csY1" fmla="*/ 127000 h 127000"/>
                <a:gd name="csX2" fmla="*/ 0 w 127000"/>
                <a:gd name="csY2" fmla="*/ 0 h 127000"/>
                <a:gd name="csX3" fmla="*/ 127000 w 127000"/>
                <a:gd name="csY3" fmla="*/ 127000 h 127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7000" h="127000">
                  <a:moveTo>
                    <a:pt x="127000" y="0"/>
                  </a:moveTo>
                  <a:lnTo>
                    <a:pt x="0" y="127000"/>
                  </a:lnTo>
                  <a:moveTo>
                    <a:pt x="0" y="0"/>
                  </a:moveTo>
                  <a:lnTo>
                    <a:pt x="127000" y="127000"/>
                  </a:lnTo>
                </a:path>
              </a:pathLst>
            </a:custGeom>
            <a:noFill/>
            <a:ln w="25400" cap="rnd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3" name="Полилиния: фигура 102">
            <a:extLst>
              <a:ext uri="{FF2B5EF4-FFF2-40B4-BE49-F238E27FC236}">
                <a16:creationId xmlns:a16="http://schemas.microsoft.com/office/drawing/2014/main" id="{0B2EB52F-C201-3A86-4CF0-CF5A4DFF1F69}"/>
              </a:ext>
            </a:extLst>
          </p:cNvPr>
          <p:cNvSpPr/>
          <p:nvPr/>
        </p:nvSpPr>
        <p:spPr>
          <a:xfrm>
            <a:off x="4386118" y="2399701"/>
            <a:ext cx="254000" cy="254000"/>
          </a:xfrm>
          <a:custGeom>
            <a:avLst/>
            <a:gdLst>
              <a:gd name="csX0" fmla="*/ 190500 w 254000"/>
              <a:gd name="csY0" fmla="*/ 25400 h 254000"/>
              <a:gd name="csX1" fmla="*/ 114300 w 254000"/>
              <a:gd name="csY1" fmla="*/ 25400 h 254000"/>
              <a:gd name="csX2" fmla="*/ 78365 w 254000"/>
              <a:gd name="csY2" fmla="*/ 50800 h 254000"/>
              <a:gd name="csX3" fmla="*/ 139700 w 254000"/>
              <a:gd name="csY3" fmla="*/ 50800 h 254000"/>
              <a:gd name="csX4" fmla="*/ 203200 w 254000"/>
              <a:gd name="csY4" fmla="*/ 114300 h 254000"/>
              <a:gd name="csX5" fmla="*/ 203200 w 254000"/>
              <a:gd name="csY5" fmla="*/ 175635 h 254000"/>
              <a:gd name="csX6" fmla="*/ 228600 w 254000"/>
              <a:gd name="csY6" fmla="*/ 139700 h 254000"/>
              <a:gd name="csX7" fmla="*/ 228600 w 254000"/>
              <a:gd name="csY7" fmla="*/ 63500 h 254000"/>
              <a:gd name="csX8" fmla="*/ 190500 w 254000"/>
              <a:gd name="csY8" fmla="*/ 25400 h 254000"/>
              <a:gd name="csX9" fmla="*/ 51867 w 254000"/>
              <a:gd name="csY9" fmla="*/ 51867 h 254000"/>
              <a:gd name="csX10" fmla="*/ 114300 w 254000"/>
              <a:gd name="csY10" fmla="*/ 0 h 254000"/>
              <a:gd name="csX11" fmla="*/ 190500 w 254000"/>
              <a:gd name="csY11" fmla="*/ 0 h 254000"/>
              <a:gd name="csX12" fmla="*/ 254000 w 254000"/>
              <a:gd name="csY12" fmla="*/ 63500 h 254000"/>
              <a:gd name="csX13" fmla="*/ 254000 w 254000"/>
              <a:gd name="csY13" fmla="*/ 139700 h 254000"/>
              <a:gd name="csX14" fmla="*/ 202133 w 254000"/>
              <a:gd name="csY14" fmla="*/ 202133 h 254000"/>
              <a:gd name="csX15" fmla="*/ 139700 w 254000"/>
              <a:gd name="csY15" fmla="*/ 254000 h 254000"/>
              <a:gd name="csX16" fmla="*/ 63500 w 254000"/>
              <a:gd name="csY16" fmla="*/ 254000 h 254000"/>
              <a:gd name="csX17" fmla="*/ 0 w 254000"/>
              <a:gd name="csY17" fmla="*/ 190500 h 254000"/>
              <a:gd name="csX18" fmla="*/ 0 w 254000"/>
              <a:gd name="csY18" fmla="*/ 114300 h 254000"/>
              <a:gd name="csX19" fmla="*/ 51867 w 254000"/>
              <a:gd name="csY19" fmla="*/ 51867 h 254000"/>
              <a:gd name="csX20" fmla="*/ 63500 w 254000"/>
              <a:gd name="csY20" fmla="*/ 76200 h 254000"/>
              <a:gd name="csX21" fmla="*/ 139700 w 254000"/>
              <a:gd name="csY21" fmla="*/ 76200 h 254000"/>
              <a:gd name="csX22" fmla="*/ 177800 w 254000"/>
              <a:gd name="csY22" fmla="*/ 114300 h 254000"/>
              <a:gd name="csX23" fmla="*/ 177800 w 254000"/>
              <a:gd name="csY23" fmla="*/ 190500 h 254000"/>
              <a:gd name="csX24" fmla="*/ 139700 w 254000"/>
              <a:gd name="csY24" fmla="*/ 228600 h 254000"/>
              <a:gd name="csX25" fmla="*/ 63500 w 254000"/>
              <a:gd name="csY25" fmla="*/ 228600 h 254000"/>
              <a:gd name="csX26" fmla="*/ 25400 w 254000"/>
              <a:gd name="csY26" fmla="*/ 190500 h 254000"/>
              <a:gd name="csX27" fmla="*/ 25400 w 254000"/>
              <a:gd name="csY27" fmla="*/ 114300 h 254000"/>
              <a:gd name="csX28" fmla="*/ 63500 w 254000"/>
              <a:gd name="csY28" fmla="*/ 76200 h 25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54000" h="254000">
                <a:moveTo>
                  <a:pt x="190500" y="25400"/>
                </a:moveTo>
                <a:lnTo>
                  <a:pt x="114300" y="25400"/>
                </a:lnTo>
                <a:cubicBezTo>
                  <a:pt x="97714" y="25400"/>
                  <a:pt x="83598" y="36005"/>
                  <a:pt x="78365" y="50800"/>
                </a:cubicBezTo>
                <a:lnTo>
                  <a:pt x="139700" y="50800"/>
                </a:lnTo>
                <a:cubicBezTo>
                  <a:pt x="174771" y="50800"/>
                  <a:pt x="203200" y="79229"/>
                  <a:pt x="203200" y="114300"/>
                </a:cubicBezTo>
                <a:lnTo>
                  <a:pt x="203200" y="175635"/>
                </a:lnTo>
                <a:cubicBezTo>
                  <a:pt x="217996" y="170402"/>
                  <a:pt x="228600" y="156286"/>
                  <a:pt x="228600" y="139700"/>
                </a:cubicBezTo>
                <a:lnTo>
                  <a:pt x="228600" y="63500"/>
                </a:lnTo>
                <a:cubicBezTo>
                  <a:pt x="228600" y="42456"/>
                  <a:pt x="211544" y="25400"/>
                  <a:pt x="190500" y="25400"/>
                </a:cubicBezTo>
                <a:close/>
                <a:moveTo>
                  <a:pt x="51867" y="51867"/>
                </a:moveTo>
                <a:cubicBezTo>
                  <a:pt x="57328" y="22352"/>
                  <a:pt x="83204" y="0"/>
                  <a:pt x="114300" y="0"/>
                </a:cubicBezTo>
                <a:lnTo>
                  <a:pt x="190500" y="0"/>
                </a:lnTo>
                <a:cubicBezTo>
                  <a:pt x="225571" y="0"/>
                  <a:pt x="254000" y="28429"/>
                  <a:pt x="254000" y="63500"/>
                </a:cubicBezTo>
                <a:lnTo>
                  <a:pt x="254000" y="139700"/>
                </a:lnTo>
                <a:cubicBezTo>
                  <a:pt x="254000" y="170796"/>
                  <a:pt x="231648" y="196672"/>
                  <a:pt x="202133" y="202133"/>
                </a:cubicBezTo>
                <a:cubicBezTo>
                  <a:pt x="196672" y="231648"/>
                  <a:pt x="170796" y="254000"/>
                  <a:pt x="139700" y="254000"/>
                </a:cubicBezTo>
                <a:lnTo>
                  <a:pt x="63500" y="254000"/>
                </a:lnTo>
                <a:cubicBezTo>
                  <a:pt x="28429" y="254000"/>
                  <a:pt x="0" y="225571"/>
                  <a:pt x="0" y="190500"/>
                </a:cubicBezTo>
                <a:lnTo>
                  <a:pt x="0" y="114300"/>
                </a:lnTo>
                <a:cubicBezTo>
                  <a:pt x="0" y="83204"/>
                  <a:pt x="22352" y="57328"/>
                  <a:pt x="51867" y="51867"/>
                </a:cubicBezTo>
                <a:close/>
                <a:moveTo>
                  <a:pt x="63500" y="76200"/>
                </a:moveTo>
                <a:lnTo>
                  <a:pt x="139700" y="76200"/>
                </a:lnTo>
                <a:cubicBezTo>
                  <a:pt x="160744" y="76200"/>
                  <a:pt x="177800" y="93256"/>
                  <a:pt x="177800" y="114300"/>
                </a:cubicBezTo>
                <a:lnTo>
                  <a:pt x="177800" y="190500"/>
                </a:lnTo>
                <a:cubicBezTo>
                  <a:pt x="177800" y="211544"/>
                  <a:pt x="160744" y="228600"/>
                  <a:pt x="139700" y="228600"/>
                </a:cubicBezTo>
                <a:lnTo>
                  <a:pt x="63500" y="228600"/>
                </a:lnTo>
                <a:cubicBezTo>
                  <a:pt x="42456" y="228600"/>
                  <a:pt x="25400" y="211544"/>
                  <a:pt x="25400" y="190500"/>
                </a:cubicBezTo>
                <a:lnTo>
                  <a:pt x="25400" y="114300"/>
                </a:lnTo>
                <a:cubicBezTo>
                  <a:pt x="25400" y="93256"/>
                  <a:pt x="42456" y="76200"/>
                  <a:pt x="63500" y="76200"/>
                </a:cubicBezTo>
                <a:close/>
              </a:path>
            </a:pathLst>
          </a:custGeom>
          <a:solidFill>
            <a:srgbClr val="50505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506" name="Группа 505">
            <a:extLst>
              <a:ext uri="{FF2B5EF4-FFF2-40B4-BE49-F238E27FC236}">
                <a16:creationId xmlns:a16="http://schemas.microsoft.com/office/drawing/2014/main" id="{EFB56EAC-30CB-9296-EA75-2604AB115B7D}"/>
              </a:ext>
            </a:extLst>
          </p:cNvPr>
          <p:cNvGrpSpPr/>
          <p:nvPr/>
        </p:nvGrpSpPr>
        <p:grpSpPr>
          <a:xfrm>
            <a:off x="4373418" y="5396901"/>
            <a:ext cx="279400" cy="330200"/>
            <a:chOff x="17485569" y="5086350"/>
            <a:chExt cx="279400" cy="330200"/>
          </a:xfrm>
        </p:grpSpPr>
        <p:sp>
          <p:nvSpPr>
            <p:cNvPr id="106" name="Полилиния: фигура 105">
              <a:extLst>
                <a:ext uri="{FF2B5EF4-FFF2-40B4-BE49-F238E27FC236}">
                  <a16:creationId xmlns:a16="http://schemas.microsoft.com/office/drawing/2014/main" id="{A6E42BC8-6B16-C08E-470D-5F1F68FAEB4D}"/>
                </a:ext>
              </a:extLst>
            </p:cNvPr>
            <p:cNvSpPr/>
            <p:nvPr/>
          </p:nvSpPr>
          <p:spPr>
            <a:xfrm>
              <a:off x="17485569" y="5086350"/>
              <a:ext cx="279400" cy="330200"/>
            </a:xfrm>
            <a:custGeom>
              <a:avLst/>
              <a:gdLst>
                <a:gd name="csX0" fmla="*/ 0 w 279400"/>
                <a:gd name="csY0" fmla="*/ 180340 h 330200"/>
                <a:gd name="csX1" fmla="*/ 139700 w 279400"/>
                <a:gd name="csY1" fmla="*/ 330200 h 330200"/>
                <a:gd name="csX2" fmla="*/ 279400 w 279400"/>
                <a:gd name="csY2" fmla="*/ 180340 h 330200"/>
                <a:gd name="csX3" fmla="*/ 279400 w 279400"/>
                <a:gd name="csY3" fmla="*/ 53334 h 330200"/>
                <a:gd name="csX4" fmla="*/ 139700 w 279400"/>
                <a:gd name="csY4" fmla="*/ 0 h 330200"/>
                <a:gd name="csX5" fmla="*/ 0 w 279400"/>
                <a:gd name="csY5" fmla="*/ 53334 h 330200"/>
                <a:gd name="csX6" fmla="*/ 0 w 279400"/>
                <a:gd name="csY6" fmla="*/ 180340 h 330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79400" h="330200">
                  <a:moveTo>
                    <a:pt x="0" y="180340"/>
                  </a:moveTo>
                  <a:cubicBezTo>
                    <a:pt x="0" y="292100"/>
                    <a:pt x="114300" y="330200"/>
                    <a:pt x="139700" y="330200"/>
                  </a:cubicBezTo>
                  <a:cubicBezTo>
                    <a:pt x="165100" y="330200"/>
                    <a:pt x="279400" y="292100"/>
                    <a:pt x="279400" y="180340"/>
                  </a:cubicBezTo>
                  <a:lnTo>
                    <a:pt x="279400" y="53334"/>
                  </a:lnTo>
                  <a:cubicBezTo>
                    <a:pt x="279400" y="6"/>
                    <a:pt x="139700" y="0"/>
                    <a:pt x="139700" y="0"/>
                  </a:cubicBezTo>
                  <a:cubicBezTo>
                    <a:pt x="139700" y="0"/>
                    <a:pt x="0" y="0"/>
                    <a:pt x="0" y="53334"/>
                  </a:cubicBezTo>
                  <a:lnTo>
                    <a:pt x="0" y="180340"/>
                  </a:ln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Полилиния: фигура 106">
              <a:extLst>
                <a:ext uri="{FF2B5EF4-FFF2-40B4-BE49-F238E27FC236}">
                  <a16:creationId xmlns:a16="http://schemas.microsoft.com/office/drawing/2014/main" id="{531063FD-DF36-D949-1A3D-EDDAEC4CBF9C}"/>
                </a:ext>
              </a:extLst>
            </p:cNvPr>
            <p:cNvSpPr/>
            <p:nvPr/>
          </p:nvSpPr>
          <p:spPr>
            <a:xfrm>
              <a:off x="17561769" y="5187950"/>
              <a:ext cx="127000" cy="106490"/>
            </a:xfrm>
            <a:custGeom>
              <a:avLst/>
              <a:gdLst>
                <a:gd name="csX0" fmla="*/ 0 w 127000"/>
                <a:gd name="csY0" fmla="*/ 50800 h 106490"/>
                <a:gd name="csX1" fmla="*/ 36487 w 127000"/>
                <a:gd name="csY1" fmla="*/ 105531 h 106490"/>
                <a:gd name="csX2" fmla="*/ 39948 w 127000"/>
                <a:gd name="csY2" fmla="*/ 105702 h 106490"/>
                <a:gd name="csX3" fmla="*/ 127000 w 127000"/>
                <a:gd name="csY3" fmla="*/ 0 h 106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7000" h="106490">
                  <a:moveTo>
                    <a:pt x="0" y="50800"/>
                  </a:moveTo>
                  <a:lnTo>
                    <a:pt x="36487" y="105531"/>
                  </a:lnTo>
                  <a:cubicBezTo>
                    <a:pt x="37287" y="106737"/>
                    <a:pt x="39027" y="106820"/>
                    <a:pt x="39948" y="105702"/>
                  </a:cubicBezTo>
                  <a:lnTo>
                    <a:pt x="127000" y="0"/>
                  </a:lnTo>
                </a:path>
              </a:pathLst>
            </a:custGeom>
            <a:noFill/>
            <a:ln w="25400" cap="rnd">
              <a:solidFill>
                <a:srgbClr val="21B25B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8" name="Полилиния: фигура 107">
            <a:extLst>
              <a:ext uri="{FF2B5EF4-FFF2-40B4-BE49-F238E27FC236}">
                <a16:creationId xmlns:a16="http://schemas.microsoft.com/office/drawing/2014/main" id="{BB1F6F4E-7F61-8119-16EE-7613539647A5}"/>
              </a:ext>
            </a:extLst>
          </p:cNvPr>
          <p:cNvSpPr/>
          <p:nvPr/>
        </p:nvSpPr>
        <p:spPr>
          <a:xfrm>
            <a:off x="4386118" y="3149001"/>
            <a:ext cx="254000" cy="254000"/>
          </a:xfrm>
          <a:custGeom>
            <a:avLst/>
            <a:gdLst>
              <a:gd name="csX0" fmla="*/ 190500 w 254000"/>
              <a:gd name="csY0" fmla="*/ 25400 h 254000"/>
              <a:gd name="csX1" fmla="*/ 63500 w 254000"/>
              <a:gd name="csY1" fmla="*/ 25400 h 254000"/>
              <a:gd name="csX2" fmla="*/ 25400 w 254000"/>
              <a:gd name="csY2" fmla="*/ 63500 h 254000"/>
              <a:gd name="csX3" fmla="*/ 25400 w 254000"/>
              <a:gd name="csY3" fmla="*/ 190500 h 254000"/>
              <a:gd name="csX4" fmla="*/ 63500 w 254000"/>
              <a:gd name="csY4" fmla="*/ 228600 h 254000"/>
              <a:gd name="csX5" fmla="*/ 190500 w 254000"/>
              <a:gd name="csY5" fmla="*/ 228600 h 254000"/>
              <a:gd name="csX6" fmla="*/ 228600 w 254000"/>
              <a:gd name="csY6" fmla="*/ 190500 h 254000"/>
              <a:gd name="csX7" fmla="*/ 228600 w 254000"/>
              <a:gd name="csY7" fmla="*/ 63500 h 254000"/>
              <a:gd name="csX8" fmla="*/ 190500 w 254000"/>
              <a:gd name="csY8" fmla="*/ 25400 h 254000"/>
              <a:gd name="csX9" fmla="*/ 63500 w 254000"/>
              <a:gd name="csY9" fmla="*/ 0 h 254000"/>
              <a:gd name="csX10" fmla="*/ 0 w 254000"/>
              <a:gd name="csY10" fmla="*/ 63500 h 254000"/>
              <a:gd name="csX11" fmla="*/ 0 w 254000"/>
              <a:gd name="csY11" fmla="*/ 190500 h 254000"/>
              <a:gd name="csX12" fmla="*/ 63500 w 254000"/>
              <a:gd name="csY12" fmla="*/ 254000 h 254000"/>
              <a:gd name="csX13" fmla="*/ 190500 w 254000"/>
              <a:gd name="csY13" fmla="*/ 254000 h 254000"/>
              <a:gd name="csX14" fmla="*/ 254000 w 254000"/>
              <a:gd name="csY14" fmla="*/ 190500 h 254000"/>
              <a:gd name="csX15" fmla="*/ 254000 w 254000"/>
              <a:gd name="csY15" fmla="*/ 63500 h 254000"/>
              <a:gd name="csX16" fmla="*/ 190500 w 254000"/>
              <a:gd name="csY16" fmla="*/ 0 h 254000"/>
              <a:gd name="csX17" fmla="*/ 63500 w 254000"/>
              <a:gd name="csY17" fmla="*/ 0 h 25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54000" h="254000">
                <a:moveTo>
                  <a:pt x="190500" y="25400"/>
                </a:moveTo>
                <a:lnTo>
                  <a:pt x="63500" y="25400"/>
                </a:lnTo>
                <a:cubicBezTo>
                  <a:pt x="42456" y="25400"/>
                  <a:pt x="25400" y="42456"/>
                  <a:pt x="25400" y="63500"/>
                </a:cubicBezTo>
                <a:lnTo>
                  <a:pt x="25400" y="190500"/>
                </a:lnTo>
                <a:cubicBezTo>
                  <a:pt x="25400" y="211544"/>
                  <a:pt x="42456" y="228600"/>
                  <a:pt x="63500" y="228600"/>
                </a:cubicBezTo>
                <a:lnTo>
                  <a:pt x="190500" y="228600"/>
                </a:lnTo>
                <a:cubicBezTo>
                  <a:pt x="211544" y="228600"/>
                  <a:pt x="228600" y="211544"/>
                  <a:pt x="228600" y="190500"/>
                </a:cubicBezTo>
                <a:lnTo>
                  <a:pt x="228600" y="63500"/>
                </a:lnTo>
                <a:cubicBezTo>
                  <a:pt x="228600" y="42456"/>
                  <a:pt x="211544" y="25400"/>
                  <a:pt x="190500" y="25400"/>
                </a:cubicBezTo>
                <a:close/>
                <a:moveTo>
                  <a:pt x="63500" y="0"/>
                </a:moveTo>
                <a:cubicBezTo>
                  <a:pt x="28429" y="0"/>
                  <a:pt x="0" y="28429"/>
                  <a:pt x="0" y="63500"/>
                </a:cubicBezTo>
                <a:lnTo>
                  <a:pt x="0" y="190500"/>
                </a:lnTo>
                <a:cubicBezTo>
                  <a:pt x="0" y="225571"/>
                  <a:pt x="28429" y="254000"/>
                  <a:pt x="63500" y="254000"/>
                </a:cubicBezTo>
                <a:lnTo>
                  <a:pt x="190500" y="254000"/>
                </a:lnTo>
                <a:cubicBezTo>
                  <a:pt x="225571" y="254000"/>
                  <a:pt x="254000" y="225571"/>
                  <a:pt x="254000" y="190500"/>
                </a:cubicBezTo>
                <a:lnTo>
                  <a:pt x="254000" y="63500"/>
                </a:lnTo>
                <a:cubicBezTo>
                  <a:pt x="254000" y="28429"/>
                  <a:pt x="225571" y="0"/>
                  <a:pt x="190500" y="0"/>
                </a:cubicBezTo>
                <a:lnTo>
                  <a:pt x="63500" y="0"/>
                </a:lnTo>
                <a:close/>
              </a:path>
            </a:pathLst>
          </a:custGeom>
          <a:solidFill>
            <a:srgbClr val="50505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109" name="Полилиния: фигура 108">
            <a:extLst>
              <a:ext uri="{FF2B5EF4-FFF2-40B4-BE49-F238E27FC236}">
                <a16:creationId xmlns:a16="http://schemas.microsoft.com/office/drawing/2014/main" id="{79E90287-85C0-03D2-1346-2A8E226E6205}"/>
              </a:ext>
            </a:extLst>
          </p:cNvPr>
          <p:cNvSpPr/>
          <p:nvPr/>
        </p:nvSpPr>
        <p:spPr>
          <a:xfrm>
            <a:off x="4386119" y="3847502"/>
            <a:ext cx="253996" cy="253996"/>
          </a:xfrm>
          <a:custGeom>
            <a:avLst/>
            <a:gdLst>
              <a:gd name="csX0" fmla="*/ 3720 w 253996"/>
              <a:gd name="csY0" fmla="*/ 3720 h 253996"/>
              <a:gd name="csX1" fmla="*/ 21677 w 253996"/>
              <a:gd name="csY1" fmla="*/ 3720 h 253996"/>
              <a:gd name="csX2" fmla="*/ 126998 w 253996"/>
              <a:gd name="csY2" fmla="*/ 109041 h 253996"/>
              <a:gd name="csX3" fmla="*/ 232320 w 253996"/>
              <a:gd name="csY3" fmla="*/ 3720 h 253996"/>
              <a:gd name="csX4" fmla="*/ 250277 w 253996"/>
              <a:gd name="csY4" fmla="*/ 3720 h 253996"/>
              <a:gd name="csX5" fmla="*/ 250277 w 253996"/>
              <a:gd name="csY5" fmla="*/ 21677 h 253996"/>
              <a:gd name="csX6" fmla="*/ 144956 w 253996"/>
              <a:gd name="csY6" fmla="*/ 126998 h 253996"/>
              <a:gd name="csX7" fmla="*/ 250277 w 253996"/>
              <a:gd name="csY7" fmla="*/ 232320 h 253996"/>
              <a:gd name="csX8" fmla="*/ 250277 w 253996"/>
              <a:gd name="csY8" fmla="*/ 250277 h 253996"/>
              <a:gd name="csX9" fmla="*/ 232320 w 253996"/>
              <a:gd name="csY9" fmla="*/ 250277 h 253996"/>
              <a:gd name="csX10" fmla="*/ 126998 w 253996"/>
              <a:gd name="csY10" fmla="*/ 144956 h 253996"/>
              <a:gd name="csX11" fmla="*/ 21677 w 253996"/>
              <a:gd name="csY11" fmla="*/ 250277 h 253996"/>
              <a:gd name="csX12" fmla="*/ 3720 w 253996"/>
              <a:gd name="csY12" fmla="*/ 250277 h 253996"/>
              <a:gd name="csX13" fmla="*/ 3720 w 253996"/>
              <a:gd name="csY13" fmla="*/ 232320 h 253996"/>
              <a:gd name="csX14" fmla="*/ 109041 w 253996"/>
              <a:gd name="csY14" fmla="*/ 126998 h 253996"/>
              <a:gd name="csX15" fmla="*/ 3720 w 253996"/>
              <a:gd name="csY15" fmla="*/ 21677 h 253996"/>
              <a:gd name="csX16" fmla="*/ 3720 w 253996"/>
              <a:gd name="csY16" fmla="*/ 3720 h 2539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53996" h="253996">
                <a:moveTo>
                  <a:pt x="3720" y="3720"/>
                </a:moveTo>
                <a:cubicBezTo>
                  <a:pt x="8679" y="-1240"/>
                  <a:pt x="16718" y="-1240"/>
                  <a:pt x="21677" y="3720"/>
                </a:cubicBezTo>
                <a:lnTo>
                  <a:pt x="126998" y="109041"/>
                </a:lnTo>
                <a:lnTo>
                  <a:pt x="232320" y="3720"/>
                </a:lnTo>
                <a:cubicBezTo>
                  <a:pt x="237279" y="-1240"/>
                  <a:pt x="245318" y="-1240"/>
                  <a:pt x="250277" y="3720"/>
                </a:cubicBezTo>
                <a:cubicBezTo>
                  <a:pt x="255237" y="8679"/>
                  <a:pt x="255237" y="16718"/>
                  <a:pt x="250277" y="21677"/>
                </a:cubicBezTo>
                <a:lnTo>
                  <a:pt x="144956" y="126998"/>
                </a:lnTo>
                <a:lnTo>
                  <a:pt x="250277" y="232320"/>
                </a:lnTo>
                <a:cubicBezTo>
                  <a:pt x="255237" y="237279"/>
                  <a:pt x="255237" y="245318"/>
                  <a:pt x="250277" y="250277"/>
                </a:cubicBezTo>
                <a:cubicBezTo>
                  <a:pt x="245318" y="255237"/>
                  <a:pt x="237279" y="255237"/>
                  <a:pt x="232320" y="250277"/>
                </a:cubicBezTo>
                <a:lnTo>
                  <a:pt x="126998" y="144956"/>
                </a:lnTo>
                <a:lnTo>
                  <a:pt x="21677" y="250277"/>
                </a:lnTo>
                <a:cubicBezTo>
                  <a:pt x="16718" y="255237"/>
                  <a:pt x="8679" y="255237"/>
                  <a:pt x="3720" y="250277"/>
                </a:cubicBezTo>
                <a:cubicBezTo>
                  <a:pt x="-1240" y="245318"/>
                  <a:pt x="-1240" y="237279"/>
                  <a:pt x="3720" y="232320"/>
                </a:cubicBezTo>
                <a:lnTo>
                  <a:pt x="109041" y="126998"/>
                </a:lnTo>
                <a:lnTo>
                  <a:pt x="3720" y="21677"/>
                </a:lnTo>
                <a:cubicBezTo>
                  <a:pt x="-1240" y="16718"/>
                  <a:pt x="-1240" y="8679"/>
                  <a:pt x="3720" y="3720"/>
                </a:cubicBezTo>
                <a:close/>
              </a:path>
            </a:pathLst>
          </a:custGeom>
          <a:solidFill>
            <a:srgbClr val="50505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110" name="Полилиния: фигура 109">
            <a:extLst>
              <a:ext uri="{FF2B5EF4-FFF2-40B4-BE49-F238E27FC236}">
                <a16:creationId xmlns:a16="http://schemas.microsoft.com/office/drawing/2014/main" id="{5A53D46B-03C1-B053-3D87-FB0340391F32}"/>
              </a:ext>
            </a:extLst>
          </p:cNvPr>
          <p:cNvSpPr/>
          <p:nvPr/>
        </p:nvSpPr>
        <p:spPr>
          <a:xfrm>
            <a:off x="4436843" y="4552352"/>
            <a:ext cx="152474" cy="304796"/>
          </a:xfrm>
          <a:custGeom>
            <a:avLst/>
            <a:gdLst>
              <a:gd name="csX0" fmla="*/ 121867 w 152474"/>
              <a:gd name="csY0" fmla="*/ 164971 h 304796"/>
              <a:gd name="csX1" fmla="*/ 121867 w 152474"/>
              <a:gd name="csY1" fmla="*/ 139826 h 304796"/>
              <a:gd name="csX2" fmla="*/ 3719 w 152474"/>
              <a:gd name="csY2" fmla="*/ 21677 h 304796"/>
              <a:gd name="csX3" fmla="*/ 3719 w 152474"/>
              <a:gd name="csY3" fmla="*/ 3720 h 304796"/>
              <a:gd name="csX4" fmla="*/ 21677 w 152474"/>
              <a:gd name="csY4" fmla="*/ 3720 h 304796"/>
              <a:gd name="csX5" fmla="*/ 139825 w 152474"/>
              <a:gd name="csY5" fmla="*/ 121868 h 304796"/>
              <a:gd name="csX6" fmla="*/ 139825 w 152474"/>
              <a:gd name="csY6" fmla="*/ 182929 h 304796"/>
              <a:gd name="csX7" fmla="*/ 21677 w 152474"/>
              <a:gd name="csY7" fmla="*/ 301077 h 304796"/>
              <a:gd name="csX8" fmla="*/ 3719 w 152474"/>
              <a:gd name="csY8" fmla="*/ 301077 h 304796"/>
              <a:gd name="csX9" fmla="*/ 3719 w 152474"/>
              <a:gd name="csY9" fmla="*/ 283120 h 304796"/>
              <a:gd name="csX10" fmla="*/ 121867 w 152474"/>
              <a:gd name="csY10" fmla="*/ 164971 h 3047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52474" h="304796">
                <a:moveTo>
                  <a:pt x="121867" y="164971"/>
                </a:moveTo>
                <a:cubicBezTo>
                  <a:pt x="128808" y="158024"/>
                  <a:pt x="128808" y="146772"/>
                  <a:pt x="121867" y="139826"/>
                </a:cubicBezTo>
                <a:lnTo>
                  <a:pt x="3719" y="21677"/>
                </a:lnTo>
                <a:cubicBezTo>
                  <a:pt x="-1240" y="16718"/>
                  <a:pt x="-1240" y="8679"/>
                  <a:pt x="3719" y="3720"/>
                </a:cubicBezTo>
                <a:cubicBezTo>
                  <a:pt x="8679" y="-1240"/>
                  <a:pt x="16718" y="-1240"/>
                  <a:pt x="21677" y="3720"/>
                </a:cubicBezTo>
                <a:lnTo>
                  <a:pt x="139825" y="121868"/>
                </a:lnTo>
                <a:cubicBezTo>
                  <a:pt x="156691" y="138727"/>
                  <a:pt x="156691" y="166070"/>
                  <a:pt x="139825" y="182929"/>
                </a:cubicBezTo>
                <a:lnTo>
                  <a:pt x="21677" y="301077"/>
                </a:lnTo>
                <a:cubicBezTo>
                  <a:pt x="16718" y="306037"/>
                  <a:pt x="8679" y="306037"/>
                  <a:pt x="3719" y="301077"/>
                </a:cubicBezTo>
                <a:cubicBezTo>
                  <a:pt x="-1240" y="296118"/>
                  <a:pt x="-1240" y="288079"/>
                  <a:pt x="3719" y="283120"/>
                </a:cubicBezTo>
                <a:lnTo>
                  <a:pt x="121867" y="164971"/>
                </a:lnTo>
                <a:close/>
              </a:path>
            </a:pathLst>
          </a:custGeom>
          <a:solidFill>
            <a:srgbClr val="505050"/>
          </a:solidFill>
          <a:ln w="6350" cap="flat">
            <a:noFill/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507" name="Группа 506">
            <a:extLst>
              <a:ext uri="{FF2B5EF4-FFF2-40B4-BE49-F238E27FC236}">
                <a16:creationId xmlns:a16="http://schemas.microsoft.com/office/drawing/2014/main" id="{67E8FE32-C1AD-F4E4-6AF4-473D60D83F26}"/>
              </a:ext>
            </a:extLst>
          </p:cNvPr>
          <p:cNvGrpSpPr/>
          <p:nvPr/>
        </p:nvGrpSpPr>
        <p:grpSpPr>
          <a:xfrm>
            <a:off x="4373418" y="1713901"/>
            <a:ext cx="279400" cy="279400"/>
            <a:chOff x="17485569" y="1403350"/>
            <a:chExt cx="279400" cy="279400"/>
          </a:xfrm>
        </p:grpSpPr>
        <p:sp>
          <p:nvSpPr>
            <p:cNvPr id="111" name="Полилиния: фигура 110">
              <a:extLst>
                <a:ext uri="{FF2B5EF4-FFF2-40B4-BE49-F238E27FC236}">
                  <a16:creationId xmlns:a16="http://schemas.microsoft.com/office/drawing/2014/main" id="{03C44DDA-9385-7648-EAEF-72D263573D97}"/>
                </a:ext>
              </a:extLst>
            </p:cNvPr>
            <p:cNvSpPr/>
            <p:nvPr/>
          </p:nvSpPr>
          <p:spPr>
            <a:xfrm>
              <a:off x="17485569" y="1403350"/>
              <a:ext cx="279400" cy="279400"/>
            </a:xfrm>
            <a:custGeom>
              <a:avLst/>
              <a:gdLst>
                <a:gd name="csX0" fmla="*/ 241300 w 279400"/>
                <a:gd name="csY0" fmla="*/ 0 h 279400"/>
                <a:gd name="csX1" fmla="*/ 279400 w 279400"/>
                <a:gd name="csY1" fmla="*/ 0 h 279400"/>
                <a:gd name="csX2" fmla="*/ 279400 w 279400"/>
                <a:gd name="csY2" fmla="*/ 279400 h 279400"/>
                <a:gd name="csX3" fmla="*/ 241300 w 279400"/>
                <a:gd name="csY3" fmla="*/ 279400 h 279400"/>
                <a:gd name="csX4" fmla="*/ 38100 w 279400"/>
                <a:gd name="csY4" fmla="*/ 279400 h 279400"/>
                <a:gd name="csX5" fmla="*/ 0 w 279400"/>
                <a:gd name="csY5" fmla="*/ 279400 h 279400"/>
                <a:gd name="csX6" fmla="*/ 0 w 279400"/>
                <a:gd name="csY6" fmla="*/ 0 h 279400"/>
                <a:gd name="csX7" fmla="*/ 38100 w 279400"/>
                <a:gd name="csY7" fmla="*/ 0 h 2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9400" h="279400">
                  <a:moveTo>
                    <a:pt x="241300" y="0"/>
                  </a:moveTo>
                  <a:cubicBezTo>
                    <a:pt x="262342" y="0"/>
                    <a:pt x="279400" y="0"/>
                    <a:pt x="279400" y="0"/>
                  </a:cubicBezTo>
                  <a:lnTo>
                    <a:pt x="279400" y="279400"/>
                  </a:lnTo>
                  <a:cubicBezTo>
                    <a:pt x="279400" y="279400"/>
                    <a:pt x="262342" y="279400"/>
                    <a:pt x="241300" y="279400"/>
                  </a:cubicBezTo>
                  <a:lnTo>
                    <a:pt x="38100" y="279400"/>
                  </a:lnTo>
                  <a:cubicBezTo>
                    <a:pt x="17058" y="279400"/>
                    <a:pt x="0" y="279400"/>
                    <a:pt x="0" y="279400"/>
                  </a:cubicBezTo>
                  <a:lnTo>
                    <a:pt x="0" y="0"/>
                  </a:lnTo>
                  <a:cubicBezTo>
                    <a:pt x="0" y="0"/>
                    <a:pt x="17058" y="0"/>
                    <a:pt x="38100" y="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Полилиния: фигура 111">
              <a:extLst>
                <a:ext uri="{FF2B5EF4-FFF2-40B4-BE49-F238E27FC236}">
                  <a16:creationId xmlns:a16="http://schemas.microsoft.com/office/drawing/2014/main" id="{DB17F985-15B9-2E58-56A2-A941D4D3DF8B}"/>
                </a:ext>
              </a:extLst>
            </p:cNvPr>
            <p:cNvSpPr/>
            <p:nvPr/>
          </p:nvSpPr>
          <p:spPr>
            <a:xfrm>
              <a:off x="17485569" y="1403350"/>
              <a:ext cx="279400" cy="222250"/>
            </a:xfrm>
            <a:custGeom>
              <a:avLst/>
              <a:gdLst>
                <a:gd name="csX0" fmla="*/ 241300 w 279400"/>
                <a:gd name="csY0" fmla="*/ 0 h 222250"/>
                <a:gd name="csX1" fmla="*/ 279400 w 279400"/>
                <a:gd name="csY1" fmla="*/ 0 h 222250"/>
                <a:gd name="csX2" fmla="*/ 279400 w 279400"/>
                <a:gd name="csY2" fmla="*/ 222250 h 222250"/>
                <a:gd name="csX3" fmla="*/ 241300 w 279400"/>
                <a:gd name="csY3" fmla="*/ 222250 h 222250"/>
                <a:gd name="csX4" fmla="*/ 38100 w 279400"/>
                <a:gd name="csY4" fmla="*/ 222250 h 222250"/>
                <a:gd name="csX5" fmla="*/ 0 w 279400"/>
                <a:gd name="csY5" fmla="*/ 222250 h 222250"/>
                <a:gd name="csX6" fmla="*/ 0 w 279400"/>
                <a:gd name="csY6" fmla="*/ 0 h 222250"/>
                <a:gd name="csX7" fmla="*/ 38100 w 279400"/>
                <a:gd name="csY7" fmla="*/ 0 h 222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9400" h="222250">
                  <a:moveTo>
                    <a:pt x="241300" y="0"/>
                  </a:moveTo>
                  <a:cubicBezTo>
                    <a:pt x="262342" y="0"/>
                    <a:pt x="279400" y="0"/>
                    <a:pt x="279400" y="0"/>
                  </a:cubicBezTo>
                  <a:lnTo>
                    <a:pt x="279400" y="222250"/>
                  </a:lnTo>
                  <a:cubicBezTo>
                    <a:pt x="279400" y="222250"/>
                    <a:pt x="262342" y="222250"/>
                    <a:pt x="241300" y="222250"/>
                  </a:cubicBezTo>
                  <a:lnTo>
                    <a:pt x="38100" y="222250"/>
                  </a:lnTo>
                  <a:cubicBezTo>
                    <a:pt x="17058" y="222250"/>
                    <a:pt x="0" y="222250"/>
                    <a:pt x="0" y="222250"/>
                  </a:cubicBezTo>
                  <a:lnTo>
                    <a:pt x="0" y="0"/>
                  </a:lnTo>
                  <a:cubicBezTo>
                    <a:pt x="0" y="0"/>
                    <a:pt x="17058" y="0"/>
                    <a:pt x="38100" y="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Полилиния: фигура 112">
              <a:extLst>
                <a:ext uri="{FF2B5EF4-FFF2-40B4-BE49-F238E27FC236}">
                  <a16:creationId xmlns:a16="http://schemas.microsoft.com/office/drawing/2014/main" id="{3C6FC5AF-67D3-7DFA-9E8C-BD7E83B7B0B0}"/>
                </a:ext>
              </a:extLst>
            </p:cNvPr>
            <p:cNvSpPr/>
            <p:nvPr/>
          </p:nvSpPr>
          <p:spPr>
            <a:xfrm>
              <a:off x="17587169" y="1447800"/>
              <a:ext cx="44450" cy="133350"/>
            </a:xfrm>
            <a:custGeom>
              <a:avLst/>
              <a:gdLst>
                <a:gd name="csX0" fmla="*/ 0 w 44450"/>
                <a:gd name="csY0" fmla="*/ 44450 h 133350"/>
                <a:gd name="csX1" fmla="*/ 44450 w 44450"/>
                <a:gd name="csY1" fmla="*/ 0 h 133350"/>
                <a:gd name="csX2" fmla="*/ 44450 w 44450"/>
                <a:gd name="csY2" fmla="*/ 133350 h 133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4450" h="133350">
                  <a:moveTo>
                    <a:pt x="0" y="44450"/>
                  </a:moveTo>
                  <a:lnTo>
                    <a:pt x="44450" y="0"/>
                  </a:lnTo>
                  <a:lnTo>
                    <a:pt x="44450" y="13335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2" name="Группа 501">
            <a:extLst>
              <a:ext uri="{FF2B5EF4-FFF2-40B4-BE49-F238E27FC236}">
                <a16:creationId xmlns:a16="http://schemas.microsoft.com/office/drawing/2014/main" id="{F8636B79-09F8-1A79-6570-8FA37E68E473}"/>
              </a:ext>
            </a:extLst>
          </p:cNvPr>
          <p:cNvGrpSpPr/>
          <p:nvPr/>
        </p:nvGrpSpPr>
        <p:grpSpPr>
          <a:xfrm>
            <a:off x="3573318" y="4565051"/>
            <a:ext cx="330200" cy="330193"/>
            <a:chOff x="16685469" y="4254500"/>
            <a:chExt cx="330200" cy="330193"/>
          </a:xfrm>
        </p:grpSpPr>
        <p:sp>
          <p:nvSpPr>
            <p:cNvPr id="114" name="Полилиния: фигура 113">
              <a:extLst>
                <a:ext uri="{FF2B5EF4-FFF2-40B4-BE49-F238E27FC236}">
                  <a16:creationId xmlns:a16="http://schemas.microsoft.com/office/drawing/2014/main" id="{1D3C984B-CF9B-2C52-B8B2-5BE34E1D2D43}"/>
                </a:ext>
              </a:extLst>
            </p:cNvPr>
            <p:cNvSpPr/>
            <p:nvPr/>
          </p:nvSpPr>
          <p:spPr>
            <a:xfrm>
              <a:off x="16863269" y="4254500"/>
              <a:ext cx="152400" cy="101600"/>
            </a:xfrm>
            <a:custGeom>
              <a:avLst/>
              <a:gdLst>
                <a:gd name="csX0" fmla="*/ 127000 w 152400"/>
                <a:gd name="csY0" fmla="*/ 0 h 101600"/>
                <a:gd name="csX1" fmla="*/ 152400 w 152400"/>
                <a:gd name="csY1" fmla="*/ 0 h 101600"/>
                <a:gd name="csX2" fmla="*/ 152400 w 152400"/>
                <a:gd name="csY2" fmla="*/ 101600 h 101600"/>
                <a:gd name="csX3" fmla="*/ 127000 w 152400"/>
                <a:gd name="csY3" fmla="*/ 101600 h 101600"/>
                <a:gd name="csX4" fmla="*/ 25400 w 152400"/>
                <a:gd name="csY4" fmla="*/ 101600 h 101600"/>
                <a:gd name="csX5" fmla="*/ 0 w 152400"/>
                <a:gd name="csY5" fmla="*/ 101600 h 101600"/>
                <a:gd name="csX6" fmla="*/ 0 w 152400"/>
                <a:gd name="csY6" fmla="*/ 0 h 101600"/>
                <a:gd name="csX7" fmla="*/ 25400 w 152400"/>
                <a:gd name="csY7" fmla="*/ 0 h 101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2400" h="101600">
                  <a:moveTo>
                    <a:pt x="127000" y="0"/>
                  </a:moveTo>
                  <a:cubicBezTo>
                    <a:pt x="141028" y="0"/>
                    <a:pt x="152400" y="0"/>
                    <a:pt x="152400" y="0"/>
                  </a:cubicBezTo>
                  <a:lnTo>
                    <a:pt x="152400" y="101600"/>
                  </a:lnTo>
                  <a:cubicBezTo>
                    <a:pt x="152400" y="101600"/>
                    <a:pt x="141028" y="101600"/>
                    <a:pt x="127000" y="101600"/>
                  </a:cubicBezTo>
                  <a:lnTo>
                    <a:pt x="25400" y="101600"/>
                  </a:lnTo>
                  <a:cubicBezTo>
                    <a:pt x="11372" y="101600"/>
                    <a:pt x="0" y="101600"/>
                    <a:pt x="0" y="101600"/>
                  </a:cubicBezTo>
                  <a:lnTo>
                    <a:pt x="0" y="0"/>
                  </a:lnTo>
                  <a:cubicBezTo>
                    <a:pt x="0" y="0"/>
                    <a:pt x="11372" y="0"/>
                    <a:pt x="25400" y="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Полилиния: фигура 114">
              <a:extLst>
                <a:ext uri="{FF2B5EF4-FFF2-40B4-BE49-F238E27FC236}">
                  <a16:creationId xmlns:a16="http://schemas.microsoft.com/office/drawing/2014/main" id="{071DB9C9-4242-C712-7DFC-07D1A3337AE0}"/>
                </a:ext>
              </a:extLst>
            </p:cNvPr>
            <p:cNvSpPr/>
            <p:nvPr/>
          </p:nvSpPr>
          <p:spPr>
            <a:xfrm rot="10800000" flipV="1">
              <a:off x="16799769" y="4267200"/>
              <a:ext cx="76200" cy="76200"/>
            </a:xfrm>
            <a:custGeom>
              <a:avLst/>
              <a:gdLst>
                <a:gd name="csX0" fmla="*/ 64095 w 76200"/>
                <a:gd name="csY0" fmla="*/ 672 h 76200"/>
                <a:gd name="csX1" fmla="*/ 76795 w 76200"/>
                <a:gd name="csY1" fmla="*/ 672 h 76200"/>
                <a:gd name="csX2" fmla="*/ 76795 w 76200"/>
                <a:gd name="csY2" fmla="*/ 76872 h 76200"/>
                <a:gd name="csX3" fmla="*/ 64095 w 76200"/>
                <a:gd name="csY3" fmla="*/ 76872 h 76200"/>
                <a:gd name="csX4" fmla="*/ 13295 w 76200"/>
                <a:gd name="csY4" fmla="*/ 76872 h 76200"/>
                <a:gd name="csX5" fmla="*/ 595 w 76200"/>
                <a:gd name="csY5" fmla="*/ 76872 h 76200"/>
                <a:gd name="csX6" fmla="*/ 595 w 76200"/>
                <a:gd name="csY6" fmla="*/ 672 h 76200"/>
                <a:gd name="csX7" fmla="*/ 13295 w 76200"/>
                <a:gd name="csY7" fmla="*/ 672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6200" h="76200">
                  <a:moveTo>
                    <a:pt x="64095" y="672"/>
                  </a:moveTo>
                  <a:cubicBezTo>
                    <a:pt x="71109" y="672"/>
                    <a:pt x="76795" y="672"/>
                    <a:pt x="76795" y="672"/>
                  </a:cubicBezTo>
                  <a:lnTo>
                    <a:pt x="76795" y="76872"/>
                  </a:lnTo>
                  <a:cubicBezTo>
                    <a:pt x="76795" y="76872"/>
                    <a:pt x="71109" y="76872"/>
                    <a:pt x="64095" y="76872"/>
                  </a:cubicBezTo>
                  <a:lnTo>
                    <a:pt x="13295" y="76872"/>
                  </a:lnTo>
                  <a:cubicBezTo>
                    <a:pt x="6281" y="76872"/>
                    <a:pt x="595" y="76872"/>
                    <a:pt x="595" y="76872"/>
                  </a:cubicBezTo>
                  <a:lnTo>
                    <a:pt x="595" y="672"/>
                  </a:lnTo>
                  <a:cubicBezTo>
                    <a:pt x="595" y="672"/>
                    <a:pt x="6281" y="672"/>
                    <a:pt x="13295" y="672"/>
                  </a:cubicBezTo>
                  <a:close/>
                </a:path>
              </a:pathLst>
            </a:custGeom>
            <a:solidFill>
              <a:srgbClr val="505050"/>
            </a:solidFill>
            <a:ln w="508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Полилиния: фигура 115">
              <a:extLst>
                <a:ext uri="{FF2B5EF4-FFF2-40B4-BE49-F238E27FC236}">
                  <a16:creationId xmlns:a16="http://schemas.microsoft.com/office/drawing/2014/main" id="{E87A8869-AF19-CA4F-8FE7-3759E1EE3D49}"/>
                </a:ext>
              </a:extLst>
            </p:cNvPr>
            <p:cNvSpPr/>
            <p:nvPr/>
          </p:nvSpPr>
          <p:spPr>
            <a:xfrm>
              <a:off x="16685469" y="4280446"/>
              <a:ext cx="330200" cy="304247"/>
            </a:xfrm>
            <a:custGeom>
              <a:avLst/>
              <a:gdLst>
                <a:gd name="csX0" fmla="*/ 329717 w 330200"/>
                <a:gd name="csY0" fmla="*/ 126448 h 304247"/>
                <a:gd name="csX1" fmla="*/ 330200 w 330200"/>
                <a:gd name="csY1" fmla="*/ 139148 h 304247"/>
                <a:gd name="csX2" fmla="*/ 165100 w 330200"/>
                <a:gd name="csY2" fmla="*/ 304248 h 304247"/>
                <a:gd name="csX3" fmla="*/ 0 w 330200"/>
                <a:gd name="csY3" fmla="*/ 139148 h 304247"/>
                <a:gd name="csX4" fmla="*/ 76200 w 330200"/>
                <a:gd name="csY4" fmla="*/ 0 h 304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0200" h="304247">
                  <a:moveTo>
                    <a:pt x="329717" y="126448"/>
                  </a:moveTo>
                  <a:cubicBezTo>
                    <a:pt x="330035" y="130639"/>
                    <a:pt x="330200" y="134874"/>
                    <a:pt x="330200" y="139148"/>
                  </a:cubicBezTo>
                  <a:cubicBezTo>
                    <a:pt x="330200" y="230327"/>
                    <a:pt x="256280" y="304248"/>
                    <a:pt x="165100" y="304248"/>
                  </a:cubicBezTo>
                  <a:cubicBezTo>
                    <a:pt x="73920" y="304248"/>
                    <a:pt x="0" y="230327"/>
                    <a:pt x="0" y="139148"/>
                  </a:cubicBezTo>
                  <a:cubicBezTo>
                    <a:pt x="0" y="80696"/>
                    <a:pt x="30372" y="29337"/>
                    <a:pt x="76200" y="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Полилиния: фигура 116">
              <a:extLst>
                <a:ext uri="{FF2B5EF4-FFF2-40B4-BE49-F238E27FC236}">
                  <a16:creationId xmlns:a16="http://schemas.microsoft.com/office/drawing/2014/main" id="{CA2D0903-EB90-4B29-3E83-3CC86B5C16A3}"/>
                </a:ext>
              </a:extLst>
            </p:cNvPr>
            <p:cNvSpPr/>
            <p:nvPr/>
          </p:nvSpPr>
          <p:spPr>
            <a:xfrm>
              <a:off x="16812469" y="4381500"/>
              <a:ext cx="76200" cy="76200"/>
            </a:xfrm>
            <a:custGeom>
              <a:avLst/>
              <a:gdLst>
                <a:gd name="csX0" fmla="*/ 76200 w 76200"/>
                <a:gd name="csY0" fmla="*/ 38100 h 76200"/>
                <a:gd name="csX1" fmla="*/ 38100 w 76200"/>
                <a:gd name="csY1" fmla="*/ 76200 h 76200"/>
                <a:gd name="csX2" fmla="*/ 0 w 76200"/>
                <a:gd name="csY2" fmla="*/ 38100 h 76200"/>
                <a:gd name="csX3" fmla="*/ 38100 w 76200"/>
                <a:gd name="csY3" fmla="*/ 0 h 76200"/>
                <a:gd name="csX4" fmla="*/ 76200 w 76200"/>
                <a:gd name="csY4" fmla="*/ 381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8" name="Полилиния: фигура 117">
            <a:extLst>
              <a:ext uri="{FF2B5EF4-FFF2-40B4-BE49-F238E27FC236}">
                <a16:creationId xmlns:a16="http://schemas.microsoft.com/office/drawing/2014/main" id="{005A5C4D-FFE8-5FC6-AAC4-BA89700465A9}"/>
              </a:ext>
            </a:extLst>
          </p:cNvPr>
          <p:cNvSpPr/>
          <p:nvPr/>
        </p:nvSpPr>
        <p:spPr>
          <a:xfrm>
            <a:off x="3630468" y="1715303"/>
            <a:ext cx="276654" cy="303397"/>
          </a:xfrm>
          <a:custGeom>
            <a:avLst/>
            <a:gdLst>
              <a:gd name="csX0" fmla="*/ 127000 w 276654"/>
              <a:gd name="csY0" fmla="*/ 303398 h 303397"/>
              <a:gd name="csX1" fmla="*/ 222352 w 276654"/>
              <a:gd name="csY1" fmla="*/ 6738 h 303397"/>
              <a:gd name="csX2" fmla="*/ 188201 w 276654"/>
              <a:gd name="csY2" fmla="*/ 9736 h 303397"/>
              <a:gd name="csX3" fmla="*/ 0 w 276654"/>
              <a:gd name="csY3" fmla="*/ 201798 h 303397"/>
              <a:gd name="csX4" fmla="*/ 127000 w 276654"/>
              <a:gd name="csY4" fmla="*/ 303398 h 3033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76654" h="303397">
                <a:moveTo>
                  <a:pt x="127000" y="303398"/>
                </a:moveTo>
                <a:cubicBezTo>
                  <a:pt x="236106" y="303398"/>
                  <a:pt x="345212" y="152966"/>
                  <a:pt x="222352" y="6738"/>
                </a:cubicBezTo>
                <a:cubicBezTo>
                  <a:pt x="213430" y="-3879"/>
                  <a:pt x="196672" y="-1250"/>
                  <a:pt x="188201" y="9736"/>
                </a:cubicBezTo>
                <a:cubicBezTo>
                  <a:pt x="127591" y="88323"/>
                  <a:pt x="0" y="97213"/>
                  <a:pt x="0" y="201798"/>
                </a:cubicBezTo>
                <a:cubicBezTo>
                  <a:pt x="0" y="201798"/>
                  <a:pt x="0" y="303398"/>
                  <a:pt x="127000" y="303398"/>
                </a:cubicBezTo>
                <a:close/>
              </a:path>
            </a:pathLst>
          </a:custGeom>
          <a:noFill/>
          <a:ln w="25400" cap="flat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sp>
        <p:nvSpPr>
          <p:cNvPr id="119" name="Полилиния: фигура 118">
            <a:extLst>
              <a:ext uri="{FF2B5EF4-FFF2-40B4-BE49-F238E27FC236}">
                <a16:creationId xmlns:a16="http://schemas.microsoft.com/office/drawing/2014/main" id="{0BFE5BE0-F579-0A16-9E3F-342FA28F76B6}"/>
              </a:ext>
            </a:extLst>
          </p:cNvPr>
          <p:cNvSpPr/>
          <p:nvPr/>
        </p:nvSpPr>
        <p:spPr>
          <a:xfrm>
            <a:off x="3579668" y="1840901"/>
            <a:ext cx="254000" cy="203200"/>
          </a:xfrm>
          <a:custGeom>
            <a:avLst/>
            <a:gdLst>
              <a:gd name="csX0" fmla="*/ 254000 w 254000"/>
              <a:gd name="csY0" fmla="*/ 0 h 203200"/>
              <a:gd name="csX1" fmla="*/ 0 w 254000"/>
              <a:gd name="csY1" fmla="*/ 203200 h 203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54000" h="203200">
                <a:moveTo>
                  <a:pt x="254000" y="0"/>
                </a:moveTo>
                <a:cubicBezTo>
                  <a:pt x="203200" y="114300"/>
                  <a:pt x="38100" y="38100"/>
                  <a:pt x="0" y="203200"/>
                </a:cubicBezTo>
              </a:path>
            </a:pathLst>
          </a:custGeom>
          <a:noFill/>
          <a:ln w="25400" cap="rnd">
            <a:solidFill>
              <a:srgbClr val="505050"/>
            </a:solidFill>
            <a:prstDash val="solid"/>
            <a:miter/>
          </a:ln>
        </p:spPr>
        <p:txBody>
          <a:bodyPr/>
          <a:lstStyle/>
          <a:p>
            <a:endParaRPr lang="ru-RU"/>
          </a:p>
        </p:txBody>
      </p:sp>
      <p:grpSp>
        <p:nvGrpSpPr>
          <p:cNvPr id="504" name="Группа 503">
            <a:extLst>
              <a:ext uri="{FF2B5EF4-FFF2-40B4-BE49-F238E27FC236}">
                <a16:creationId xmlns:a16="http://schemas.microsoft.com/office/drawing/2014/main" id="{62E57AD1-9F65-41BF-8F2B-B2B0C3894364}"/>
              </a:ext>
            </a:extLst>
          </p:cNvPr>
          <p:cNvGrpSpPr/>
          <p:nvPr/>
        </p:nvGrpSpPr>
        <p:grpSpPr>
          <a:xfrm>
            <a:off x="3592368" y="3149001"/>
            <a:ext cx="304800" cy="279400"/>
            <a:chOff x="16704519" y="2838450"/>
            <a:chExt cx="304800" cy="279400"/>
          </a:xfrm>
        </p:grpSpPr>
        <p:sp>
          <p:nvSpPr>
            <p:cNvPr id="120" name="Полилиния: фигура 119">
              <a:extLst>
                <a:ext uri="{FF2B5EF4-FFF2-40B4-BE49-F238E27FC236}">
                  <a16:creationId xmlns:a16="http://schemas.microsoft.com/office/drawing/2014/main" id="{AEF98CFB-7322-3997-9812-71197C28F926}"/>
                </a:ext>
              </a:extLst>
            </p:cNvPr>
            <p:cNvSpPr/>
            <p:nvPr/>
          </p:nvSpPr>
          <p:spPr>
            <a:xfrm>
              <a:off x="16704519" y="2838450"/>
              <a:ext cx="304800" cy="279400"/>
            </a:xfrm>
            <a:custGeom>
              <a:avLst/>
              <a:gdLst>
                <a:gd name="csX0" fmla="*/ 68129 w 304800"/>
                <a:gd name="csY0" fmla="*/ 279400 h 279400"/>
                <a:gd name="csX1" fmla="*/ 0 w 304800"/>
                <a:gd name="csY1" fmla="*/ 152400 h 279400"/>
                <a:gd name="csX2" fmla="*/ 152400 w 304800"/>
                <a:gd name="csY2" fmla="*/ 0 h 279400"/>
                <a:gd name="csX3" fmla="*/ 304800 w 304800"/>
                <a:gd name="csY3" fmla="*/ 152400 h 279400"/>
                <a:gd name="csX4" fmla="*/ 236671 w 304800"/>
                <a:gd name="csY4" fmla="*/ 279400 h 279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4800" h="279400">
                  <a:moveTo>
                    <a:pt x="68129" y="279400"/>
                  </a:moveTo>
                  <a:cubicBezTo>
                    <a:pt x="27064" y="252095"/>
                    <a:pt x="0" y="205410"/>
                    <a:pt x="0" y="152400"/>
                  </a:cubicBezTo>
                  <a:cubicBezTo>
                    <a:pt x="0" y="68231"/>
                    <a:pt x="68231" y="0"/>
                    <a:pt x="152400" y="0"/>
                  </a:cubicBezTo>
                  <a:cubicBezTo>
                    <a:pt x="236569" y="0"/>
                    <a:pt x="304800" y="68231"/>
                    <a:pt x="304800" y="152400"/>
                  </a:cubicBezTo>
                  <a:cubicBezTo>
                    <a:pt x="304800" y="205410"/>
                    <a:pt x="277736" y="252095"/>
                    <a:pt x="236671" y="279400"/>
                  </a:cubicBezTo>
                </a:path>
              </a:pathLst>
            </a:custGeom>
            <a:noFill/>
            <a:ln w="2667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Полилиния: фигура 120">
              <a:extLst>
                <a:ext uri="{FF2B5EF4-FFF2-40B4-BE49-F238E27FC236}">
                  <a16:creationId xmlns:a16="http://schemas.microsoft.com/office/drawing/2014/main" id="{37AC54C2-86DA-2793-EE25-5CE13D4CC615}"/>
                </a:ext>
              </a:extLst>
            </p:cNvPr>
            <p:cNvSpPr/>
            <p:nvPr/>
          </p:nvSpPr>
          <p:spPr>
            <a:xfrm>
              <a:off x="16851344" y="2889250"/>
              <a:ext cx="11148" cy="127000"/>
            </a:xfrm>
            <a:custGeom>
              <a:avLst/>
              <a:gdLst>
                <a:gd name="csX0" fmla="*/ 6095 w 11148"/>
                <a:gd name="csY0" fmla="*/ 0 h 127000"/>
                <a:gd name="csX1" fmla="*/ 11143 w 11148"/>
                <a:gd name="csY1" fmla="*/ 121196 h 127000"/>
                <a:gd name="csX2" fmla="*/ 5574 w 11148"/>
                <a:gd name="csY2" fmla="*/ 127000 h 127000"/>
                <a:gd name="csX3" fmla="*/ 5 w 11148"/>
                <a:gd name="csY3" fmla="*/ 121196 h 127000"/>
                <a:gd name="csX4" fmla="*/ 5054 w 11148"/>
                <a:gd name="csY4" fmla="*/ 0 h 127000"/>
                <a:gd name="csX5" fmla="*/ 6095 w 11148"/>
                <a:gd name="csY5" fmla="*/ 0 h 127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148" h="127000">
                  <a:moveTo>
                    <a:pt x="6095" y="0"/>
                  </a:moveTo>
                  <a:lnTo>
                    <a:pt x="11143" y="121196"/>
                  </a:lnTo>
                  <a:cubicBezTo>
                    <a:pt x="11276" y="124358"/>
                    <a:pt x="8743" y="127000"/>
                    <a:pt x="5574" y="127000"/>
                  </a:cubicBezTo>
                  <a:cubicBezTo>
                    <a:pt x="2405" y="127000"/>
                    <a:pt x="-128" y="124358"/>
                    <a:pt x="5" y="121196"/>
                  </a:cubicBezTo>
                  <a:lnTo>
                    <a:pt x="5054" y="0"/>
                  </a:lnTo>
                  <a:lnTo>
                    <a:pt x="6095" y="0"/>
                  </a:ln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Полилиния: фигура 121">
              <a:extLst>
                <a:ext uri="{FF2B5EF4-FFF2-40B4-BE49-F238E27FC236}">
                  <a16:creationId xmlns:a16="http://schemas.microsoft.com/office/drawing/2014/main" id="{19A73FFC-CE05-F7DD-C8FF-F7062D482FCD}"/>
                </a:ext>
              </a:extLst>
            </p:cNvPr>
            <p:cNvSpPr/>
            <p:nvPr/>
          </p:nvSpPr>
          <p:spPr>
            <a:xfrm>
              <a:off x="16755319" y="2915545"/>
              <a:ext cx="203200" cy="100704"/>
            </a:xfrm>
            <a:custGeom>
              <a:avLst/>
              <a:gdLst>
                <a:gd name="csX0" fmla="*/ 152400 w 203200"/>
                <a:gd name="csY0" fmla="*/ 0 h 100704"/>
                <a:gd name="csX1" fmla="*/ 203200 w 203200"/>
                <a:gd name="csY1" fmla="*/ 88005 h 100704"/>
                <a:gd name="csX2" fmla="*/ 202412 w 203200"/>
                <a:gd name="csY2" fmla="*/ 100705 h 100704"/>
                <a:gd name="csX3" fmla="*/ 50800 w 203200"/>
                <a:gd name="csY3" fmla="*/ 0 h 100704"/>
                <a:gd name="csX4" fmla="*/ 0 w 203200"/>
                <a:gd name="csY4" fmla="*/ 88005 h 100704"/>
                <a:gd name="csX5" fmla="*/ 788 w 203200"/>
                <a:gd name="csY5" fmla="*/ 100705 h 100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03200" h="100704">
                  <a:moveTo>
                    <a:pt x="152400" y="0"/>
                  </a:moveTo>
                  <a:cubicBezTo>
                    <a:pt x="182766" y="17564"/>
                    <a:pt x="203200" y="50400"/>
                    <a:pt x="203200" y="88005"/>
                  </a:cubicBezTo>
                  <a:cubicBezTo>
                    <a:pt x="203200" y="92304"/>
                    <a:pt x="202933" y="96545"/>
                    <a:pt x="202412" y="100705"/>
                  </a:cubicBezTo>
                  <a:moveTo>
                    <a:pt x="50800" y="0"/>
                  </a:moveTo>
                  <a:cubicBezTo>
                    <a:pt x="20434" y="17564"/>
                    <a:pt x="0" y="50400"/>
                    <a:pt x="0" y="88005"/>
                  </a:cubicBezTo>
                  <a:cubicBezTo>
                    <a:pt x="0" y="92304"/>
                    <a:pt x="267" y="96545"/>
                    <a:pt x="788" y="100705"/>
                  </a:cubicBezTo>
                </a:path>
              </a:pathLst>
            </a:custGeom>
            <a:noFill/>
            <a:ln w="2667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5" name="Группа 504">
            <a:extLst>
              <a:ext uri="{FF2B5EF4-FFF2-40B4-BE49-F238E27FC236}">
                <a16:creationId xmlns:a16="http://schemas.microsoft.com/office/drawing/2014/main" id="{9C3619E9-2FDD-06D1-F3CC-9B5F7B2F449C}"/>
              </a:ext>
            </a:extLst>
          </p:cNvPr>
          <p:cNvGrpSpPr/>
          <p:nvPr/>
        </p:nvGrpSpPr>
        <p:grpSpPr>
          <a:xfrm>
            <a:off x="3573318" y="2399700"/>
            <a:ext cx="330472" cy="330277"/>
            <a:chOff x="16685469" y="2089149"/>
            <a:chExt cx="330472" cy="330277"/>
          </a:xfrm>
        </p:grpSpPr>
        <p:sp>
          <p:nvSpPr>
            <p:cNvPr id="123" name="Полилиния: фигура 122">
              <a:extLst>
                <a:ext uri="{FF2B5EF4-FFF2-40B4-BE49-F238E27FC236}">
                  <a16:creationId xmlns:a16="http://schemas.microsoft.com/office/drawing/2014/main" id="{CC67134C-16B7-63FA-8BC2-E7261E26A0D9}"/>
                </a:ext>
              </a:extLst>
            </p:cNvPr>
            <p:cNvSpPr/>
            <p:nvPr/>
          </p:nvSpPr>
          <p:spPr>
            <a:xfrm>
              <a:off x="16711060" y="2089149"/>
              <a:ext cx="304881" cy="304679"/>
            </a:xfrm>
            <a:custGeom>
              <a:avLst/>
              <a:gdLst>
                <a:gd name="csX0" fmla="*/ 88709 w 304881"/>
                <a:gd name="csY0" fmla="*/ 88977 h 304679"/>
                <a:gd name="csX1" fmla="*/ 152 w 304881"/>
                <a:gd name="csY1" fmla="*/ 126925 h 304679"/>
                <a:gd name="csX2" fmla="*/ 76 w 304881"/>
                <a:gd name="csY2" fmla="*/ 127338 h 304679"/>
                <a:gd name="csX3" fmla="*/ 25209 w 304881"/>
                <a:gd name="csY3" fmla="*/ 152477 h 304679"/>
                <a:gd name="csX4" fmla="*/ 50609 w 304881"/>
                <a:gd name="csY4" fmla="*/ 114377 h 304679"/>
                <a:gd name="csX5" fmla="*/ 25209 w 304881"/>
                <a:gd name="csY5" fmla="*/ 127077 h 304679"/>
                <a:gd name="csX6" fmla="*/ 88709 w 304881"/>
                <a:gd name="csY6" fmla="*/ 88977 h 304679"/>
                <a:gd name="csX7" fmla="*/ 304380 w 304881"/>
                <a:gd name="csY7" fmla="*/ 64 h 304679"/>
                <a:gd name="csX8" fmla="*/ 304622 w 304881"/>
                <a:gd name="csY8" fmla="*/ 299 h 304679"/>
                <a:gd name="csX9" fmla="*/ 215709 w 304881"/>
                <a:gd name="csY9" fmla="*/ 215971 h 304679"/>
                <a:gd name="csX10" fmla="*/ 88709 w 304881"/>
                <a:gd name="csY10" fmla="*/ 88977 h 304679"/>
                <a:gd name="csX11" fmla="*/ 19018 w 304881"/>
                <a:gd name="csY11" fmla="*/ 181795 h 304679"/>
                <a:gd name="csX12" fmla="*/ 20250 w 304881"/>
                <a:gd name="csY12" fmla="*/ 198318 h 304679"/>
                <a:gd name="csX13" fmla="*/ 106368 w 304881"/>
                <a:gd name="csY13" fmla="*/ 284436 h 304679"/>
                <a:gd name="csX14" fmla="*/ 122891 w 304881"/>
                <a:gd name="csY14" fmla="*/ 285668 h 304679"/>
                <a:gd name="csX15" fmla="*/ 215709 w 304881"/>
                <a:gd name="csY15" fmla="*/ 215971 h 304679"/>
                <a:gd name="csX16" fmla="*/ 215709 w 304881"/>
                <a:gd name="csY16" fmla="*/ 215971 h 304679"/>
                <a:gd name="csX17" fmla="*/ 177755 w 304881"/>
                <a:gd name="csY17" fmla="*/ 304528 h 304679"/>
                <a:gd name="csX18" fmla="*/ 177342 w 304881"/>
                <a:gd name="csY18" fmla="*/ 304604 h 304679"/>
                <a:gd name="csX19" fmla="*/ 152209 w 304881"/>
                <a:gd name="csY19" fmla="*/ 279477 h 304679"/>
                <a:gd name="csX20" fmla="*/ 190309 w 304881"/>
                <a:gd name="csY20" fmla="*/ 254077 h 304679"/>
                <a:gd name="csX21" fmla="*/ 177609 w 304881"/>
                <a:gd name="csY21" fmla="*/ 279477 h 304679"/>
                <a:gd name="csX22" fmla="*/ 203009 w 304881"/>
                <a:gd name="csY22" fmla="*/ 76277 h 304679"/>
                <a:gd name="csX23" fmla="*/ 228409 w 304881"/>
                <a:gd name="csY23" fmla="*/ 101677 h 304679"/>
                <a:gd name="csX24" fmla="*/ 203009 w 304881"/>
                <a:gd name="csY24" fmla="*/ 127077 h 304679"/>
                <a:gd name="csX25" fmla="*/ 177609 w 304881"/>
                <a:gd name="csY25" fmla="*/ 101677 h 304679"/>
                <a:gd name="csX26" fmla="*/ 203009 w 304881"/>
                <a:gd name="csY26" fmla="*/ 76277 h 304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304881" h="304679">
                  <a:moveTo>
                    <a:pt x="88709" y="88977"/>
                  </a:moveTo>
                  <a:lnTo>
                    <a:pt x="152" y="126925"/>
                  </a:lnTo>
                  <a:cubicBezTo>
                    <a:pt x="-13" y="126995"/>
                    <a:pt x="-52" y="127210"/>
                    <a:pt x="76" y="127338"/>
                  </a:cubicBezTo>
                  <a:lnTo>
                    <a:pt x="25209" y="152477"/>
                  </a:lnTo>
                  <a:lnTo>
                    <a:pt x="50609" y="114377"/>
                  </a:lnTo>
                  <a:lnTo>
                    <a:pt x="25209" y="127077"/>
                  </a:lnTo>
                  <a:moveTo>
                    <a:pt x="88709" y="88977"/>
                  </a:moveTo>
                  <a:cubicBezTo>
                    <a:pt x="132327" y="37364"/>
                    <a:pt x="232619" y="-1809"/>
                    <a:pt x="304380" y="64"/>
                  </a:cubicBezTo>
                  <a:cubicBezTo>
                    <a:pt x="304507" y="71"/>
                    <a:pt x="304615" y="172"/>
                    <a:pt x="304622" y="299"/>
                  </a:cubicBezTo>
                  <a:cubicBezTo>
                    <a:pt x="308356" y="68213"/>
                    <a:pt x="271468" y="168765"/>
                    <a:pt x="215709" y="215971"/>
                  </a:cubicBezTo>
                  <a:moveTo>
                    <a:pt x="88709" y="88977"/>
                  </a:moveTo>
                  <a:cubicBezTo>
                    <a:pt x="82257" y="96604"/>
                    <a:pt x="36264" y="158535"/>
                    <a:pt x="19018" y="181795"/>
                  </a:cubicBezTo>
                  <a:cubicBezTo>
                    <a:pt x="15271" y="186843"/>
                    <a:pt x="15798" y="193866"/>
                    <a:pt x="20250" y="198318"/>
                  </a:cubicBezTo>
                  <a:lnTo>
                    <a:pt x="106368" y="284436"/>
                  </a:lnTo>
                  <a:cubicBezTo>
                    <a:pt x="110820" y="288882"/>
                    <a:pt x="117836" y="289415"/>
                    <a:pt x="122891" y="285668"/>
                  </a:cubicBezTo>
                  <a:cubicBezTo>
                    <a:pt x="146151" y="268422"/>
                    <a:pt x="208095" y="222422"/>
                    <a:pt x="215709" y="215971"/>
                  </a:cubicBezTo>
                  <a:moveTo>
                    <a:pt x="215709" y="215971"/>
                  </a:moveTo>
                  <a:lnTo>
                    <a:pt x="177755" y="304528"/>
                  </a:lnTo>
                  <a:cubicBezTo>
                    <a:pt x="177685" y="304693"/>
                    <a:pt x="177469" y="304731"/>
                    <a:pt x="177342" y="304604"/>
                  </a:cubicBezTo>
                  <a:lnTo>
                    <a:pt x="152209" y="279477"/>
                  </a:lnTo>
                  <a:lnTo>
                    <a:pt x="190309" y="254077"/>
                  </a:lnTo>
                  <a:lnTo>
                    <a:pt x="177609" y="279477"/>
                  </a:lnTo>
                  <a:moveTo>
                    <a:pt x="203009" y="76277"/>
                  </a:moveTo>
                  <a:cubicBezTo>
                    <a:pt x="217036" y="76277"/>
                    <a:pt x="228409" y="87650"/>
                    <a:pt x="228409" y="101677"/>
                  </a:cubicBezTo>
                  <a:cubicBezTo>
                    <a:pt x="228409" y="115704"/>
                    <a:pt x="217036" y="127077"/>
                    <a:pt x="203009" y="127077"/>
                  </a:cubicBezTo>
                  <a:cubicBezTo>
                    <a:pt x="188982" y="127077"/>
                    <a:pt x="177609" y="115704"/>
                    <a:pt x="177609" y="101677"/>
                  </a:cubicBezTo>
                  <a:cubicBezTo>
                    <a:pt x="177609" y="87650"/>
                    <a:pt x="188982" y="76277"/>
                    <a:pt x="203009" y="76277"/>
                  </a:cubicBezTo>
                  <a:close/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Полилиния: фигура 123">
              <a:extLst>
                <a:ext uri="{FF2B5EF4-FFF2-40B4-BE49-F238E27FC236}">
                  <a16:creationId xmlns:a16="http://schemas.microsoft.com/office/drawing/2014/main" id="{2B5F0499-B2F2-3C22-BC5C-87C1664C14E9}"/>
                </a:ext>
              </a:extLst>
            </p:cNvPr>
            <p:cNvSpPr/>
            <p:nvPr/>
          </p:nvSpPr>
          <p:spPr>
            <a:xfrm>
              <a:off x="16685469" y="2343226"/>
              <a:ext cx="76200" cy="76200"/>
            </a:xfrm>
            <a:custGeom>
              <a:avLst/>
              <a:gdLst>
                <a:gd name="csX0" fmla="*/ 25400 w 76200"/>
                <a:gd name="csY0" fmla="*/ 0 h 76200"/>
                <a:gd name="csX1" fmla="*/ 0 w 76200"/>
                <a:gd name="csY1" fmla="*/ 75940 h 76200"/>
                <a:gd name="csX2" fmla="*/ 260 w 76200"/>
                <a:gd name="csY2" fmla="*/ 76200 h 76200"/>
                <a:gd name="csX3" fmla="*/ 76200 w 76200"/>
                <a:gd name="csY3" fmla="*/ 50800 h 76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200" h="76200">
                  <a:moveTo>
                    <a:pt x="25400" y="0"/>
                  </a:moveTo>
                  <a:cubicBezTo>
                    <a:pt x="25400" y="0"/>
                    <a:pt x="89" y="25311"/>
                    <a:pt x="0" y="75940"/>
                  </a:cubicBezTo>
                  <a:cubicBezTo>
                    <a:pt x="0" y="76079"/>
                    <a:pt x="121" y="76200"/>
                    <a:pt x="260" y="76200"/>
                  </a:cubicBezTo>
                  <a:cubicBezTo>
                    <a:pt x="50889" y="76111"/>
                    <a:pt x="76200" y="50800"/>
                    <a:pt x="76200" y="50800"/>
                  </a:cubicBez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3" name="Группа 502">
            <a:extLst>
              <a:ext uri="{FF2B5EF4-FFF2-40B4-BE49-F238E27FC236}">
                <a16:creationId xmlns:a16="http://schemas.microsoft.com/office/drawing/2014/main" id="{8284F1B1-6336-1690-963D-3AB4693F3F99}"/>
              </a:ext>
            </a:extLst>
          </p:cNvPr>
          <p:cNvGrpSpPr/>
          <p:nvPr/>
        </p:nvGrpSpPr>
        <p:grpSpPr>
          <a:xfrm>
            <a:off x="3579668" y="3860201"/>
            <a:ext cx="330200" cy="330200"/>
            <a:chOff x="16691819" y="3549650"/>
            <a:chExt cx="330200" cy="330200"/>
          </a:xfrm>
        </p:grpSpPr>
        <p:sp>
          <p:nvSpPr>
            <p:cNvPr id="125" name="Полилиния: фигура 124">
              <a:extLst>
                <a:ext uri="{FF2B5EF4-FFF2-40B4-BE49-F238E27FC236}">
                  <a16:creationId xmlns:a16="http://schemas.microsoft.com/office/drawing/2014/main" id="{2624B866-096F-EBAA-3BA5-4981C7487679}"/>
                </a:ext>
              </a:extLst>
            </p:cNvPr>
            <p:cNvSpPr/>
            <p:nvPr/>
          </p:nvSpPr>
          <p:spPr>
            <a:xfrm>
              <a:off x="16691819" y="3549650"/>
              <a:ext cx="330200" cy="330200"/>
            </a:xfrm>
            <a:custGeom>
              <a:avLst/>
              <a:gdLst>
                <a:gd name="csX0" fmla="*/ 330200 w 330200"/>
                <a:gd name="csY0" fmla="*/ 165100 h 330200"/>
                <a:gd name="csX1" fmla="*/ 165100 w 330200"/>
                <a:gd name="csY1" fmla="*/ 330200 h 330200"/>
                <a:gd name="csX2" fmla="*/ 0 w 330200"/>
                <a:gd name="csY2" fmla="*/ 165100 h 330200"/>
                <a:gd name="csX3" fmla="*/ 165100 w 330200"/>
                <a:gd name="csY3" fmla="*/ 0 h 330200"/>
                <a:gd name="csX4" fmla="*/ 330200 w 330200"/>
                <a:gd name="csY4" fmla="*/ 165100 h 330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0200" h="330200">
                  <a:moveTo>
                    <a:pt x="330200" y="165100"/>
                  </a:move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ubicBezTo>
                    <a:pt x="256282" y="0"/>
                    <a:pt x="330200" y="73918"/>
                    <a:pt x="330200" y="165100"/>
                  </a:cubicBezTo>
                  <a:close/>
                </a:path>
              </a:pathLst>
            </a:custGeom>
            <a:noFill/>
            <a:ln w="25400" cap="flat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Полилиния: фигура 125">
              <a:extLst>
                <a:ext uri="{FF2B5EF4-FFF2-40B4-BE49-F238E27FC236}">
                  <a16:creationId xmlns:a16="http://schemas.microsoft.com/office/drawing/2014/main" id="{A99DE782-E2FF-EFAA-D865-637900AD2030}"/>
                </a:ext>
              </a:extLst>
            </p:cNvPr>
            <p:cNvSpPr/>
            <p:nvPr/>
          </p:nvSpPr>
          <p:spPr>
            <a:xfrm>
              <a:off x="16768019" y="3625850"/>
              <a:ext cx="177800" cy="177800"/>
            </a:xfrm>
            <a:custGeom>
              <a:avLst/>
              <a:gdLst>
                <a:gd name="csX0" fmla="*/ 0 w 177800"/>
                <a:gd name="csY0" fmla="*/ 88900 h 177800"/>
                <a:gd name="csX1" fmla="*/ 177800 w 177800"/>
                <a:gd name="csY1" fmla="*/ 88900 h 177800"/>
                <a:gd name="csX2" fmla="*/ 88900 w 177800"/>
                <a:gd name="csY2" fmla="*/ 0 h 177800"/>
                <a:gd name="csX3" fmla="*/ 88900 w 177800"/>
                <a:gd name="csY3" fmla="*/ 177800 h 17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7800" h="177800">
                  <a:moveTo>
                    <a:pt x="0" y="88900"/>
                  </a:moveTo>
                  <a:lnTo>
                    <a:pt x="177800" y="88900"/>
                  </a:lnTo>
                  <a:moveTo>
                    <a:pt x="88900" y="0"/>
                  </a:moveTo>
                  <a:lnTo>
                    <a:pt x="88900" y="177800"/>
                  </a:lnTo>
                </a:path>
              </a:pathLst>
            </a:custGeom>
            <a:noFill/>
            <a:ln w="25400" cap="rnd">
              <a:solidFill>
                <a:srgbClr val="505050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1" name="Группа 500">
            <a:extLst>
              <a:ext uri="{FF2B5EF4-FFF2-40B4-BE49-F238E27FC236}">
                <a16:creationId xmlns:a16="http://schemas.microsoft.com/office/drawing/2014/main" id="{5825A791-9B29-8622-8AAB-5305B62DB155}"/>
              </a:ext>
            </a:extLst>
          </p:cNvPr>
          <p:cNvGrpSpPr/>
          <p:nvPr/>
        </p:nvGrpSpPr>
        <p:grpSpPr>
          <a:xfrm>
            <a:off x="3566968" y="5396901"/>
            <a:ext cx="355600" cy="381000"/>
            <a:chOff x="16679119" y="5086350"/>
            <a:chExt cx="355600" cy="381000"/>
          </a:xfrm>
        </p:grpSpPr>
        <p:sp>
          <p:nvSpPr>
            <p:cNvPr id="127" name="Полилиния: фигура 126">
              <a:extLst>
                <a:ext uri="{FF2B5EF4-FFF2-40B4-BE49-F238E27FC236}">
                  <a16:creationId xmlns:a16="http://schemas.microsoft.com/office/drawing/2014/main" id="{D5FA348E-C6F0-D730-427C-C27CBA8AA58D}"/>
                </a:ext>
              </a:extLst>
            </p:cNvPr>
            <p:cNvSpPr/>
            <p:nvPr/>
          </p:nvSpPr>
          <p:spPr>
            <a:xfrm>
              <a:off x="16679119" y="5086350"/>
              <a:ext cx="228600" cy="355600"/>
            </a:xfrm>
            <a:custGeom>
              <a:avLst/>
              <a:gdLst>
                <a:gd name="csX0" fmla="*/ 127000 w 228600"/>
                <a:gd name="csY0" fmla="*/ 0 h 355600"/>
                <a:gd name="csX1" fmla="*/ 152400 w 228600"/>
                <a:gd name="csY1" fmla="*/ 25400 h 355600"/>
                <a:gd name="csX2" fmla="*/ 177800 w 228600"/>
                <a:gd name="csY2" fmla="*/ 25400 h 355600"/>
                <a:gd name="csX3" fmla="*/ 228600 w 228600"/>
                <a:gd name="csY3" fmla="*/ 76200 h 355600"/>
                <a:gd name="csX4" fmla="*/ 228600 w 228600"/>
                <a:gd name="csY4" fmla="*/ 127578 h 355600"/>
                <a:gd name="csX5" fmla="*/ 203200 w 228600"/>
                <a:gd name="csY5" fmla="*/ 132258 h 355600"/>
                <a:gd name="csX6" fmla="*/ 203200 w 228600"/>
                <a:gd name="csY6" fmla="*/ 76200 h 355600"/>
                <a:gd name="csX7" fmla="*/ 177800 w 228600"/>
                <a:gd name="csY7" fmla="*/ 50800 h 355600"/>
                <a:gd name="csX8" fmla="*/ 50800 w 228600"/>
                <a:gd name="csY8" fmla="*/ 50800 h 355600"/>
                <a:gd name="csX9" fmla="*/ 25400 w 228600"/>
                <a:gd name="csY9" fmla="*/ 76200 h 355600"/>
                <a:gd name="csX10" fmla="*/ 25400 w 228600"/>
                <a:gd name="csY10" fmla="*/ 304800 h 355600"/>
                <a:gd name="csX11" fmla="*/ 50800 w 228600"/>
                <a:gd name="csY11" fmla="*/ 330200 h 355600"/>
                <a:gd name="csX12" fmla="*/ 117139 w 228600"/>
                <a:gd name="csY12" fmla="*/ 330200 h 355600"/>
                <a:gd name="csX13" fmla="*/ 134017 w 228600"/>
                <a:gd name="csY13" fmla="*/ 355600 h 355600"/>
                <a:gd name="csX14" fmla="*/ 50800 w 228600"/>
                <a:gd name="csY14" fmla="*/ 355600 h 355600"/>
                <a:gd name="csX15" fmla="*/ 0 w 228600"/>
                <a:gd name="csY15" fmla="*/ 304800 h 355600"/>
                <a:gd name="csX16" fmla="*/ 0 w 228600"/>
                <a:gd name="csY16" fmla="*/ 76200 h 355600"/>
                <a:gd name="csX17" fmla="*/ 50800 w 228600"/>
                <a:gd name="csY17" fmla="*/ 25400 h 355600"/>
                <a:gd name="csX18" fmla="*/ 76200 w 228600"/>
                <a:gd name="csY18" fmla="*/ 25400 h 355600"/>
                <a:gd name="csX19" fmla="*/ 101600 w 228600"/>
                <a:gd name="csY19" fmla="*/ 0 h 355600"/>
                <a:gd name="csX20" fmla="*/ 127000 w 228600"/>
                <a:gd name="csY20" fmla="*/ 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28600" h="355600">
                  <a:moveTo>
                    <a:pt x="127000" y="0"/>
                  </a:moveTo>
                  <a:cubicBezTo>
                    <a:pt x="141027" y="0"/>
                    <a:pt x="152400" y="11373"/>
                    <a:pt x="152400" y="25400"/>
                  </a:cubicBezTo>
                  <a:lnTo>
                    <a:pt x="177800" y="25400"/>
                  </a:lnTo>
                  <a:cubicBezTo>
                    <a:pt x="205854" y="25400"/>
                    <a:pt x="228600" y="48146"/>
                    <a:pt x="228600" y="76200"/>
                  </a:cubicBezTo>
                  <a:lnTo>
                    <a:pt x="228600" y="127578"/>
                  </a:lnTo>
                  <a:cubicBezTo>
                    <a:pt x="219875" y="128365"/>
                    <a:pt x="211385" y="129946"/>
                    <a:pt x="203200" y="132258"/>
                  </a:cubicBezTo>
                  <a:lnTo>
                    <a:pt x="203200" y="76200"/>
                  </a:lnTo>
                  <a:cubicBezTo>
                    <a:pt x="203200" y="62173"/>
                    <a:pt x="191827" y="50800"/>
                    <a:pt x="177800" y="50800"/>
                  </a:cubicBezTo>
                  <a:lnTo>
                    <a:pt x="50800" y="50800"/>
                  </a:lnTo>
                  <a:cubicBezTo>
                    <a:pt x="36773" y="50800"/>
                    <a:pt x="25400" y="62173"/>
                    <a:pt x="25400" y="76200"/>
                  </a:cubicBezTo>
                  <a:lnTo>
                    <a:pt x="25400" y="304800"/>
                  </a:lnTo>
                  <a:cubicBezTo>
                    <a:pt x="25400" y="318827"/>
                    <a:pt x="36773" y="330200"/>
                    <a:pt x="50800" y="330200"/>
                  </a:cubicBezTo>
                  <a:lnTo>
                    <a:pt x="117139" y="330200"/>
                  </a:lnTo>
                  <a:cubicBezTo>
                    <a:pt x="121844" y="339274"/>
                    <a:pt x="127521" y="347790"/>
                    <a:pt x="134017" y="355600"/>
                  </a:cubicBezTo>
                  <a:lnTo>
                    <a:pt x="50800" y="355600"/>
                  </a:lnTo>
                  <a:cubicBezTo>
                    <a:pt x="22746" y="355600"/>
                    <a:pt x="0" y="332855"/>
                    <a:pt x="0" y="304800"/>
                  </a:cubicBezTo>
                  <a:lnTo>
                    <a:pt x="0" y="76200"/>
                  </a:lnTo>
                  <a:cubicBezTo>
                    <a:pt x="0" y="48146"/>
                    <a:pt x="22746" y="25400"/>
                    <a:pt x="50800" y="25400"/>
                  </a:cubicBezTo>
                  <a:lnTo>
                    <a:pt x="76200" y="25400"/>
                  </a:lnTo>
                  <a:cubicBezTo>
                    <a:pt x="76200" y="11373"/>
                    <a:pt x="87573" y="0"/>
                    <a:pt x="101600" y="0"/>
                  </a:cubicBezTo>
                  <a:lnTo>
                    <a:pt x="127000" y="0"/>
                  </a:lnTo>
                  <a:close/>
                </a:path>
              </a:pathLst>
            </a:custGeom>
            <a:solidFill>
              <a:srgbClr val="50505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Полилиния: фигура 127">
              <a:extLst>
                <a:ext uri="{FF2B5EF4-FFF2-40B4-BE49-F238E27FC236}">
                  <a16:creationId xmlns:a16="http://schemas.microsoft.com/office/drawing/2014/main" id="{F886B096-03E0-5C41-FA06-ADF36873B5C5}"/>
                </a:ext>
              </a:extLst>
            </p:cNvPr>
            <p:cNvSpPr/>
            <p:nvPr/>
          </p:nvSpPr>
          <p:spPr>
            <a:xfrm>
              <a:off x="16806119" y="5238750"/>
              <a:ext cx="228600" cy="228600"/>
            </a:xfrm>
            <a:custGeom>
              <a:avLst/>
              <a:gdLst>
                <a:gd name="csX0" fmla="*/ 114300 w 228600"/>
                <a:gd name="csY0" fmla="*/ 0 h 228600"/>
                <a:gd name="csX1" fmla="*/ 228600 w 228600"/>
                <a:gd name="csY1" fmla="*/ 114300 h 228600"/>
                <a:gd name="csX2" fmla="*/ 114300 w 228600"/>
                <a:gd name="csY2" fmla="*/ 228600 h 228600"/>
                <a:gd name="csX3" fmla="*/ 0 w 228600"/>
                <a:gd name="csY3" fmla="*/ 114300 h 228600"/>
                <a:gd name="csX4" fmla="*/ 114300 w 228600"/>
                <a:gd name="csY4" fmla="*/ 0 h 228600"/>
                <a:gd name="csX5" fmla="*/ 174079 w 228600"/>
                <a:gd name="csY5" fmla="*/ 54521 h 228600"/>
                <a:gd name="csX6" fmla="*/ 156121 w 228600"/>
                <a:gd name="csY6" fmla="*/ 54521 h 228600"/>
                <a:gd name="csX7" fmla="*/ 114300 w 228600"/>
                <a:gd name="csY7" fmla="*/ 96342 h 228600"/>
                <a:gd name="csX8" fmla="*/ 72479 w 228600"/>
                <a:gd name="csY8" fmla="*/ 54521 h 228600"/>
                <a:gd name="csX9" fmla="*/ 54521 w 228600"/>
                <a:gd name="csY9" fmla="*/ 54521 h 228600"/>
                <a:gd name="csX10" fmla="*/ 54521 w 228600"/>
                <a:gd name="csY10" fmla="*/ 72479 h 228600"/>
                <a:gd name="csX11" fmla="*/ 96342 w 228600"/>
                <a:gd name="csY11" fmla="*/ 114300 h 228600"/>
                <a:gd name="csX12" fmla="*/ 54521 w 228600"/>
                <a:gd name="csY12" fmla="*/ 156121 h 228600"/>
                <a:gd name="csX13" fmla="*/ 54521 w 228600"/>
                <a:gd name="csY13" fmla="*/ 174079 h 228600"/>
                <a:gd name="csX14" fmla="*/ 72479 w 228600"/>
                <a:gd name="csY14" fmla="*/ 174079 h 228600"/>
                <a:gd name="csX15" fmla="*/ 114300 w 228600"/>
                <a:gd name="csY15" fmla="*/ 132258 h 228600"/>
                <a:gd name="csX16" fmla="*/ 156121 w 228600"/>
                <a:gd name="csY16" fmla="*/ 174079 h 228600"/>
                <a:gd name="csX17" fmla="*/ 174079 w 228600"/>
                <a:gd name="csY17" fmla="*/ 174079 h 228600"/>
                <a:gd name="csX18" fmla="*/ 174079 w 228600"/>
                <a:gd name="csY18" fmla="*/ 156121 h 228600"/>
                <a:gd name="csX19" fmla="*/ 132258 w 228600"/>
                <a:gd name="csY19" fmla="*/ 114300 h 228600"/>
                <a:gd name="csX20" fmla="*/ 174079 w 228600"/>
                <a:gd name="csY20" fmla="*/ 72479 h 228600"/>
                <a:gd name="csX21" fmla="*/ 174079 w 228600"/>
                <a:gd name="csY21" fmla="*/ 54521 h 22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28600" h="228600">
                  <a:moveTo>
                    <a:pt x="114300" y="0"/>
                  </a:moveTo>
                  <a:cubicBezTo>
                    <a:pt x="177425" y="0"/>
                    <a:pt x="228600" y="51175"/>
                    <a:pt x="228600" y="114300"/>
                  </a:cubicBezTo>
                  <a:cubicBezTo>
                    <a:pt x="228600" y="177425"/>
                    <a:pt x="177425" y="228600"/>
                    <a:pt x="114300" y="228600"/>
                  </a:cubicBezTo>
                  <a:cubicBezTo>
                    <a:pt x="51175" y="228600"/>
                    <a:pt x="0" y="177425"/>
                    <a:pt x="0" y="114300"/>
                  </a:cubicBezTo>
                  <a:cubicBezTo>
                    <a:pt x="0" y="51175"/>
                    <a:pt x="51175" y="0"/>
                    <a:pt x="114300" y="0"/>
                  </a:cubicBezTo>
                  <a:close/>
                  <a:moveTo>
                    <a:pt x="174079" y="54521"/>
                  </a:moveTo>
                  <a:cubicBezTo>
                    <a:pt x="169120" y="49562"/>
                    <a:pt x="161080" y="49562"/>
                    <a:pt x="156121" y="54521"/>
                  </a:cubicBezTo>
                  <a:lnTo>
                    <a:pt x="114300" y="96342"/>
                  </a:lnTo>
                  <a:lnTo>
                    <a:pt x="72479" y="54521"/>
                  </a:lnTo>
                  <a:cubicBezTo>
                    <a:pt x="67520" y="49562"/>
                    <a:pt x="59480" y="49562"/>
                    <a:pt x="54521" y="54521"/>
                  </a:cubicBezTo>
                  <a:cubicBezTo>
                    <a:pt x="49562" y="59480"/>
                    <a:pt x="49562" y="67520"/>
                    <a:pt x="54521" y="72479"/>
                  </a:cubicBezTo>
                  <a:lnTo>
                    <a:pt x="96342" y="114300"/>
                  </a:lnTo>
                  <a:lnTo>
                    <a:pt x="54521" y="156121"/>
                  </a:lnTo>
                  <a:cubicBezTo>
                    <a:pt x="49562" y="161080"/>
                    <a:pt x="49562" y="169120"/>
                    <a:pt x="54521" y="174079"/>
                  </a:cubicBezTo>
                  <a:cubicBezTo>
                    <a:pt x="59480" y="179038"/>
                    <a:pt x="67520" y="179038"/>
                    <a:pt x="72479" y="174079"/>
                  </a:cubicBezTo>
                  <a:lnTo>
                    <a:pt x="114300" y="132258"/>
                  </a:lnTo>
                  <a:lnTo>
                    <a:pt x="156121" y="174079"/>
                  </a:lnTo>
                  <a:cubicBezTo>
                    <a:pt x="161080" y="179038"/>
                    <a:pt x="169120" y="179038"/>
                    <a:pt x="174079" y="174079"/>
                  </a:cubicBezTo>
                  <a:cubicBezTo>
                    <a:pt x="179038" y="169120"/>
                    <a:pt x="179038" y="161080"/>
                    <a:pt x="174079" y="156121"/>
                  </a:cubicBezTo>
                  <a:lnTo>
                    <a:pt x="132258" y="114300"/>
                  </a:lnTo>
                  <a:lnTo>
                    <a:pt x="174079" y="72479"/>
                  </a:lnTo>
                  <a:cubicBezTo>
                    <a:pt x="179038" y="67520"/>
                    <a:pt x="179038" y="59480"/>
                    <a:pt x="174079" y="54521"/>
                  </a:cubicBezTo>
                  <a:close/>
                </a:path>
              </a:pathLst>
            </a:custGeom>
            <a:solidFill>
              <a:srgbClr val="F34444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7" name="Группа 556">
            <a:extLst>
              <a:ext uri="{FF2B5EF4-FFF2-40B4-BE49-F238E27FC236}">
                <a16:creationId xmlns:a16="http://schemas.microsoft.com/office/drawing/2014/main" id="{E034F9EF-3504-67A8-3CEE-8D845C32396A}"/>
              </a:ext>
            </a:extLst>
          </p:cNvPr>
          <p:cNvGrpSpPr/>
          <p:nvPr/>
        </p:nvGrpSpPr>
        <p:grpSpPr>
          <a:xfrm>
            <a:off x="11218718" y="3828451"/>
            <a:ext cx="355600" cy="355600"/>
            <a:chOff x="24330869" y="3517900"/>
            <a:chExt cx="355600" cy="355600"/>
          </a:xfrm>
        </p:grpSpPr>
        <p:sp>
          <p:nvSpPr>
            <p:cNvPr id="129" name="Полилиния: фигура 128">
              <a:extLst>
                <a:ext uri="{FF2B5EF4-FFF2-40B4-BE49-F238E27FC236}">
                  <a16:creationId xmlns:a16="http://schemas.microsoft.com/office/drawing/2014/main" id="{7DA3565A-768F-AAEC-8CFA-4DB0294853A7}"/>
                </a:ext>
              </a:extLst>
            </p:cNvPr>
            <p:cNvSpPr/>
            <p:nvPr/>
          </p:nvSpPr>
          <p:spPr>
            <a:xfrm>
              <a:off x="24330869" y="3517900"/>
              <a:ext cx="355600" cy="355600"/>
            </a:xfrm>
            <a:custGeom>
              <a:avLst/>
              <a:gdLst>
                <a:gd name="csX0" fmla="*/ 355600 w 355600"/>
                <a:gd name="csY0" fmla="*/ 177800 h 355600"/>
                <a:gd name="csX1" fmla="*/ 177800 w 355600"/>
                <a:gd name="csY1" fmla="*/ 355600 h 355600"/>
                <a:gd name="csX2" fmla="*/ 0 w 355600"/>
                <a:gd name="csY2" fmla="*/ 177800 h 355600"/>
                <a:gd name="csX3" fmla="*/ 177800 w 355600"/>
                <a:gd name="csY3" fmla="*/ 0 h 355600"/>
                <a:gd name="csX4" fmla="*/ 355600 w 355600"/>
                <a:gd name="csY4" fmla="*/ 177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355600" y="177800"/>
                  </a:move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ubicBezTo>
                    <a:pt x="275996" y="0"/>
                    <a:pt x="355600" y="79604"/>
                    <a:pt x="355600" y="177800"/>
                  </a:cubicBezTo>
                  <a:close/>
                </a:path>
              </a:pathLst>
            </a:custGeom>
            <a:solidFill>
              <a:srgbClr val="2CAAEE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Полилиния: фигура 129">
              <a:extLst>
                <a:ext uri="{FF2B5EF4-FFF2-40B4-BE49-F238E27FC236}">
                  <a16:creationId xmlns:a16="http://schemas.microsoft.com/office/drawing/2014/main" id="{AF31B5F4-63F5-2A6B-8F2C-F6ABB45B8C60}"/>
                </a:ext>
              </a:extLst>
            </p:cNvPr>
            <p:cNvSpPr/>
            <p:nvPr/>
          </p:nvSpPr>
          <p:spPr>
            <a:xfrm>
              <a:off x="24457869" y="3644900"/>
              <a:ext cx="101600" cy="177800"/>
            </a:xfrm>
            <a:custGeom>
              <a:avLst/>
              <a:gdLst>
                <a:gd name="csX0" fmla="*/ 0 w 101600"/>
                <a:gd name="csY0" fmla="*/ 12700 h 177800"/>
                <a:gd name="csX1" fmla="*/ 12700 w 101600"/>
                <a:gd name="csY1" fmla="*/ 0 h 177800"/>
                <a:gd name="csX2" fmla="*/ 50800 w 101600"/>
                <a:gd name="csY2" fmla="*/ 0 h 177800"/>
                <a:gd name="csX3" fmla="*/ 76200 w 101600"/>
                <a:gd name="csY3" fmla="*/ 25400 h 177800"/>
                <a:gd name="csX4" fmla="*/ 76200 w 101600"/>
                <a:gd name="csY4" fmla="*/ 139700 h 177800"/>
                <a:gd name="csX5" fmla="*/ 88900 w 101600"/>
                <a:gd name="csY5" fmla="*/ 152400 h 177800"/>
                <a:gd name="csX6" fmla="*/ 101600 w 101600"/>
                <a:gd name="csY6" fmla="*/ 165100 h 177800"/>
                <a:gd name="csX7" fmla="*/ 88900 w 101600"/>
                <a:gd name="csY7" fmla="*/ 177800 h 177800"/>
                <a:gd name="csX8" fmla="*/ 12700 w 101600"/>
                <a:gd name="csY8" fmla="*/ 177800 h 177800"/>
                <a:gd name="csX9" fmla="*/ 0 w 101600"/>
                <a:gd name="csY9" fmla="*/ 165100 h 177800"/>
                <a:gd name="csX10" fmla="*/ 12700 w 101600"/>
                <a:gd name="csY10" fmla="*/ 152400 h 177800"/>
                <a:gd name="csX11" fmla="*/ 25400 w 101600"/>
                <a:gd name="csY11" fmla="*/ 139700 h 177800"/>
                <a:gd name="csX12" fmla="*/ 25400 w 101600"/>
                <a:gd name="csY12" fmla="*/ 38100 h 177800"/>
                <a:gd name="csX13" fmla="*/ 12700 w 101600"/>
                <a:gd name="csY13" fmla="*/ 25400 h 177800"/>
                <a:gd name="csX14" fmla="*/ 0 w 101600"/>
                <a:gd name="csY14" fmla="*/ 12700 h 177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01600" h="177800">
                  <a:moveTo>
                    <a:pt x="0" y="12700"/>
                  </a:moveTo>
                  <a:cubicBezTo>
                    <a:pt x="0" y="5683"/>
                    <a:pt x="5715" y="0"/>
                    <a:pt x="12700" y="0"/>
                  </a:cubicBezTo>
                  <a:lnTo>
                    <a:pt x="50800" y="0"/>
                  </a:lnTo>
                  <a:cubicBezTo>
                    <a:pt x="64833" y="0"/>
                    <a:pt x="76200" y="11373"/>
                    <a:pt x="76200" y="25400"/>
                  </a:cubicBezTo>
                  <a:lnTo>
                    <a:pt x="76200" y="139700"/>
                  </a:lnTo>
                  <a:cubicBezTo>
                    <a:pt x="76200" y="146717"/>
                    <a:pt x="81915" y="152400"/>
                    <a:pt x="88900" y="152400"/>
                  </a:cubicBezTo>
                  <a:cubicBezTo>
                    <a:pt x="95885" y="152400"/>
                    <a:pt x="101600" y="158083"/>
                    <a:pt x="101600" y="165100"/>
                  </a:cubicBezTo>
                  <a:cubicBezTo>
                    <a:pt x="101600" y="172117"/>
                    <a:pt x="95885" y="177800"/>
                    <a:pt x="88900" y="177800"/>
                  </a:cubicBezTo>
                  <a:lnTo>
                    <a:pt x="12700" y="177800"/>
                  </a:lnTo>
                  <a:cubicBezTo>
                    <a:pt x="5715" y="177800"/>
                    <a:pt x="0" y="172117"/>
                    <a:pt x="0" y="165100"/>
                  </a:cubicBezTo>
                  <a:cubicBezTo>
                    <a:pt x="0" y="158083"/>
                    <a:pt x="5715" y="152400"/>
                    <a:pt x="12700" y="152400"/>
                  </a:cubicBezTo>
                  <a:cubicBezTo>
                    <a:pt x="19685" y="152400"/>
                    <a:pt x="25400" y="146717"/>
                    <a:pt x="25400" y="139700"/>
                  </a:cubicBezTo>
                  <a:lnTo>
                    <a:pt x="25400" y="38100"/>
                  </a:lnTo>
                  <a:cubicBezTo>
                    <a:pt x="25400" y="31083"/>
                    <a:pt x="19685" y="25400"/>
                    <a:pt x="12700" y="25400"/>
                  </a:cubicBezTo>
                  <a:cubicBezTo>
                    <a:pt x="5715" y="25400"/>
                    <a:pt x="0" y="19717"/>
                    <a:pt x="0" y="12700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1" name="Рисунок 4">
              <a:extLst>
                <a:ext uri="{FF2B5EF4-FFF2-40B4-BE49-F238E27FC236}">
                  <a16:creationId xmlns:a16="http://schemas.microsoft.com/office/drawing/2014/main" id="{0D934A3F-F8FA-5062-127A-E5494C66DE41}"/>
                </a:ext>
              </a:extLst>
            </p:cNvPr>
            <p:cNvGrpSpPr/>
            <p:nvPr/>
          </p:nvGrpSpPr>
          <p:grpSpPr>
            <a:xfrm>
              <a:off x="24483269" y="3568700"/>
              <a:ext cx="50800" cy="57150"/>
              <a:chOff x="11461750" y="3568700"/>
              <a:chExt cx="50800" cy="57150"/>
            </a:xfrm>
          </p:grpSpPr>
          <p:sp>
            <p:nvSpPr>
              <p:cNvPr id="132" name="Полилиния: фигура 131">
                <a:extLst>
                  <a:ext uri="{FF2B5EF4-FFF2-40B4-BE49-F238E27FC236}">
                    <a16:creationId xmlns:a16="http://schemas.microsoft.com/office/drawing/2014/main" id="{81CCD6EB-ED47-F17E-92BF-881F97AEF790}"/>
                  </a:ext>
                </a:extLst>
              </p:cNvPr>
              <p:cNvSpPr/>
              <p:nvPr/>
            </p:nvSpPr>
            <p:spPr>
              <a:xfrm>
                <a:off x="11461750" y="3568700"/>
                <a:ext cx="50800" cy="50800"/>
              </a:xfrm>
              <a:custGeom>
                <a:avLst/>
                <a:gdLst>
                  <a:gd name="csX0" fmla="*/ 0 w 50800"/>
                  <a:gd name="csY0" fmla="*/ 25400 h 50800"/>
                  <a:gd name="csX1" fmla="*/ 25400 w 50800"/>
                  <a:gd name="csY1" fmla="*/ 0 h 50800"/>
                  <a:gd name="csX2" fmla="*/ 50800 w 50800"/>
                  <a:gd name="csY2" fmla="*/ 25400 h 50800"/>
                  <a:gd name="csX3" fmla="*/ 25400 w 50800"/>
                  <a:gd name="csY3" fmla="*/ 50800 h 50800"/>
                  <a:gd name="csX4" fmla="*/ 0 w 50800"/>
                  <a:gd name="csY4" fmla="*/ 25400 h 508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800" h="50800">
                    <a:moveTo>
                      <a:pt x="0" y="25400"/>
                    </a:moveTo>
                    <a:cubicBezTo>
                      <a:pt x="0" y="11373"/>
                      <a:pt x="11367" y="0"/>
                      <a:pt x="25400" y="0"/>
                    </a:cubicBezTo>
                    <a:cubicBezTo>
                      <a:pt x="39433" y="0"/>
                      <a:pt x="50800" y="11373"/>
                      <a:pt x="50800" y="25400"/>
                    </a:cubicBezTo>
                    <a:cubicBezTo>
                      <a:pt x="50800" y="39427"/>
                      <a:pt x="39433" y="50800"/>
                      <a:pt x="25400" y="50800"/>
                    </a:cubicBezTo>
                    <a:cubicBezTo>
                      <a:pt x="11367" y="50800"/>
                      <a:pt x="0" y="39427"/>
                      <a:pt x="0" y="25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3" name="Полилиния: фигура 132">
                <a:extLst>
                  <a:ext uri="{FF2B5EF4-FFF2-40B4-BE49-F238E27FC236}">
                    <a16:creationId xmlns:a16="http://schemas.microsoft.com/office/drawing/2014/main" id="{3E3BCB64-AAD2-BCE2-69D3-B5F30F47DB6B}"/>
                  </a:ext>
                </a:extLst>
              </p:cNvPr>
              <p:cNvSpPr/>
              <p:nvPr/>
            </p:nvSpPr>
            <p:spPr>
              <a:xfrm>
                <a:off x="11461750" y="3568700"/>
                <a:ext cx="50800" cy="57150"/>
              </a:xfrm>
              <a:custGeom>
                <a:avLst/>
                <a:gdLst>
                  <a:gd name="csX0" fmla="*/ 0 w 50800"/>
                  <a:gd name="csY0" fmla="*/ 0 h 57150"/>
                  <a:gd name="csX1" fmla="*/ 50800 w 50800"/>
                  <a:gd name="csY1" fmla="*/ 0 h 57150"/>
                  <a:gd name="csX2" fmla="*/ 0 w 50800"/>
                  <a:gd name="csY2" fmla="*/ 0 h 57150"/>
                  <a:gd name="csX3" fmla="*/ 50800 w 50800"/>
                  <a:gd name="csY3" fmla="*/ 31750 h 57150"/>
                  <a:gd name="csX4" fmla="*/ 25400 w 50800"/>
                  <a:gd name="csY4" fmla="*/ 57150 h 57150"/>
                  <a:gd name="csX5" fmla="*/ 0 w 50800"/>
                  <a:gd name="csY5" fmla="*/ 31750 h 57150"/>
                  <a:gd name="csX6" fmla="*/ 0 w 50800"/>
                  <a:gd name="csY6" fmla="*/ 25400 h 57150"/>
                  <a:gd name="csX7" fmla="*/ 25400 w 50800"/>
                  <a:gd name="csY7" fmla="*/ 44450 h 57150"/>
                  <a:gd name="csX8" fmla="*/ 50800 w 50800"/>
                  <a:gd name="csY8" fmla="*/ 25400 h 57150"/>
                  <a:gd name="csX9" fmla="*/ 50800 w 50800"/>
                  <a:gd name="csY9" fmla="*/ 31750 h 57150"/>
                  <a:gd name="csX10" fmla="*/ 0 w 50800"/>
                  <a:gd name="csY10" fmla="*/ 50800 h 57150"/>
                  <a:gd name="csX11" fmla="*/ 0 w 50800"/>
                  <a:gd name="csY11" fmla="*/ 0 h 57150"/>
                  <a:gd name="csX12" fmla="*/ 0 w 50800"/>
                  <a:gd name="csY12" fmla="*/ 50800 h 57150"/>
                  <a:gd name="csX13" fmla="*/ 50800 w 50800"/>
                  <a:gd name="csY13" fmla="*/ 0 h 57150"/>
                  <a:gd name="csX14" fmla="*/ 50800 w 50800"/>
                  <a:gd name="csY14" fmla="*/ 50800 h 57150"/>
                  <a:gd name="csX15" fmla="*/ 50800 w 50800"/>
                  <a:gd name="csY15" fmla="*/ 0 h 57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0800" h="57150">
                    <a:moveTo>
                      <a:pt x="0" y="0"/>
                    </a:moveTo>
                    <a:lnTo>
                      <a:pt x="50800" y="0"/>
                    </a:lnTo>
                    <a:lnTo>
                      <a:pt x="0" y="0"/>
                    </a:lnTo>
                    <a:moveTo>
                      <a:pt x="50800" y="31750"/>
                    </a:moveTo>
                    <a:cubicBezTo>
                      <a:pt x="50800" y="45777"/>
                      <a:pt x="39433" y="57150"/>
                      <a:pt x="25400" y="57150"/>
                    </a:cubicBezTo>
                    <a:cubicBezTo>
                      <a:pt x="11367" y="57150"/>
                      <a:pt x="0" y="45777"/>
                      <a:pt x="0" y="31750"/>
                    </a:cubicBezTo>
                    <a:lnTo>
                      <a:pt x="0" y="25400"/>
                    </a:lnTo>
                    <a:cubicBezTo>
                      <a:pt x="0" y="35922"/>
                      <a:pt x="11367" y="44450"/>
                      <a:pt x="25400" y="44450"/>
                    </a:cubicBezTo>
                    <a:cubicBezTo>
                      <a:pt x="39433" y="44450"/>
                      <a:pt x="50800" y="35922"/>
                      <a:pt x="50800" y="25400"/>
                    </a:cubicBezTo>
                    <a:lnTo>
                      <a:pt x="50800" y="31750"/>
                    </a:lnTo>
                    <a:close/>
                    <a:moveTo>
                      <a:pt x="0" y="50800"/>
                    </a:moveTo>
                    <a:lnTo>
                      <a:pt x="0" y="0"/>
                    </a:lnTo>
                    <a:lnTo>
                      <a:pt x="0" y="50800"/>
                    </a:lnTo>
                    <a:moveTo>
                      <a:pt x="50800" y="0"/>
                    </a:moveTo>
                    <a:lnTo>
                      <a:pt x="50800" y="50800"/>
                    </a:lnTo>
                    <a:lnTo>
                      <a:pt x="50800" y="0"/>
                    </a:lnTo>
                  </a:path>
                </a:pathLst>
              </a:custGeom>
              <a:solidFill>
                <a:srgbClr val="D5D5D5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34" name="Полилиния: фигура 133">
              <a:extLst>
                <a:ext uri="{FF2B5EF4-FFF2-40B4-BE49-F238E27FC236}">
                  <a16:creationId xmlns:a16="http://schemas.microsoft.com/office/drawing/2014/main" id="{845221EF-FF63-1B73-1623-D0D969B14E8A}"/>
                </a:ext>
              </a:extLst>
            </p:cNvPr>
            <p:cNvSpPr/>
            <p:nvPr/>
          </p:nvSpPr>
          <p:spPr>
            <a:xfrm>
              <a:off x="24457869" y="3654425"/>
              <a:ext cx="101600" cy="168275"/>
            </a:xfrm>
            <a:custGeom>
              <a:avLst/>
              <a:gdLst>
                <a:gd name="csX0" fmla="*/ 101156 w 101600"/>
                <a:gd name="csY0" fmla="*/ 152400 h 168275"/>
                <a:gd name="csX1" fmla="*/ 101600 w 101600"/>
                <a:gd name="csY1" fmla="*/ 155575 h 168275"/>
                <a:gd name="csX2" fmla="*/ 88900 w 101600"/>
                <a:gd name="csY2" fmla="*/ 168275 h 168275"/>
                <a:gd name="csX3" fmla="*/ 12700 w 101600"/>
                <a:gd name="csY3" fmla="*/ 168275 h 168275"/>
                <a:gd name="csX4" fmla="*/ 0 w 101600"/>
                <a:gd name="csY4" fmla="*/ 155575 h 168275"/>
                <a:gd name="csX5" fmla="*/ 444 w 101600"/>
                <a:gd name="csY5" fmla="*/ 152400 h 168275"/>
                <a:gd name="csX6" fmla="*/ 12700 w 101600"/>
                <a:gd name="csY6" fmla="*/ 161925 h 168275"/>
                <a:gd name="csX7" fmla="*/ 88900 w 101600"/>
                <a:gd name="csY7" fmla="*/ 161925 h 168275"/>
                <a:gd name="csX8" fmla="*/ 101156 w 101600"/>
                <a:gd name="csY8" fmla="*/ 152400 h 168275"/>
                <a:gd name="csX9" fmla="*/ 444 w 101600"/>
                <a:gd name="csY9" fmla="*/ 0 h 168275"/>
                <a:gd name="csX10" fmla="*/ 11430 w 101600"/>
                <a:gd name="csY10" fmla="*/ 9455 h 168275"/>
                <a:gd name="csX11" fmla="*/ 13970 w 101600"/>
                <a:gd name="csY11" fmla="*/ 9595 h 168275"/>
                <a:gd name="csX12" fmla="*/ 25400 w 101600"/>
                <a:gd name="csY12" fmla="*/ 22225 h 168275"/>
                <a:gd name="csX13" fmla="*/ 25400 w 101600"/>
                <a:gd name="csY13" fmla="*/ 28575 h 168275"/>
                <a:gd name="csX14" fmla="*/ 13970 w 101600"/>
                <a:gd name="csY14" fmla="*/ 15945 h 168275"/>
                <a:gd name="csX15" fmla="*/ 11430 w 101600"/>
                <a:gd name="csY15" fmla="*/ 15805 h 168275"/>
                <a:gd name="csX16" fmla="*/ 0 w 101600"/>
                <a:gd name="csY16" fmla="*/ 3175 h 168275"/>
                <a:gd name="csX17" fmla="*/ 444 w 101600"/>
                <a:gd name="csY17" fmla="*/ 0 h 168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1600" h="168275">
                  <a:moveTo>
                    <a:pt x="101156" y="152400"/>
                  </a:moveTo>
                  <a:cubicBezTo>
                    <a:pt x="101409" y="153416"/>
                    <a:pt x="101600" y="154477"/>
                    <a:pt x="101600" y="155575"/>
                  </a:cubicBezTo>
                  <a:cubicBezTo>
                    <a:pt x="101600" y="162592"/>
                    <a:pt x="95885" y="168275"/>
                    <a:pt x="88900" y="168275"/>
                  </a:cubicBezTo>
                  <a:lnTo>
                    <a:pt x="12700" y="168275"/>
                  </a:lnTo>
                  <a:cubicBezTo>
                    <a:pt x="5715" y="168275"/>
                    <a:pt x="0" y="162592"/>
                    <a:pt x="0" y="155575"/>
                  </a:cubicBezTo>
                  <a:cubicBezTo>
                    <a:pt x="0" y="154477"/>
                    <a:pt x="127" y="153416"/>
                    <a:pt x="444" y="152400"/>
                  </a:cubicBezTo>
                  <a:cubicBezTo>
                    <a:pt x="1842" y="157874"/>
                    <a:pt x="6794" y="161925"/>
                    <a:pt x="12700" y="161925"/>
                  </a:cubicBezTo>
                  <a:lnTo>
                    <a:pt x="88900" y="161925"/>
                  </a:lnTo>
                  <a:cubicBezTo>
                    <a:pt x="94806" y="161925"/>
                    <a:pt x="99758" y="157874"/>
                    <a:pt x="101156" y="152400"/>
                  </a:cubicBezTo>
                  <a:close/>
                  <a:moveTo>
                    <a:pt x="444" y="0"/>
                  </a:moveTo>
                  <a:cubicBezTo>
                    <a:pt x="1715" y="5074"/>
                    <a:pt x="6096" y="8915"/>
                    <a:pt x="11430" y="9455"/>
                  </a:cubicBezTo>
                  <a:lnTo>
                    <a:pt x="13970" y="9595"/>
                  </a:lnTo>
                  <a:cubicBezTo>
                    <a:pt x="20383" y="10242"/>
                    <a:pt x="25400" y="15646"/>
                    <a:pt x="25400" y="22225"/>
                  </a:cubicBezTo>
                  <a:lnTo>
                    <a:pt x="25400" y="28575"/>
                  </a:lnTo>
                  <a:cubicBezTo>
                    <a:pt x="25400" y="21996"/>
                    <a:pt x="20383" y="16592"/>
                    <a:pt x="13970" y="15945"/>
                  </a:cubicBezTo>
                  <a:lnTo>
                    <a:pt x="11430" y="15805"/>
                  </a:lnTo>
                  <a:cubicBezTo>
                    <a:pt x="5017" y="15158"/>
                    <a:pt x="0" y="9754"/>
                    <a:pt x="0" y="3175"/>
                  </a:cubicBezTo>
                  <a:cubicBezTo>
                    <a:pt x="0" y="2077"/>
                    <a:pt x="127" y="1016"/>
                    <a:pt x="444" y="0"/>
                  </a:cubicBezTo>
                  <a:close/>
                </a:path>
              </a:pathLst>
            </a:custGeom>
            <a:solidFill>
              <a:srgbClr val="D5D5D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6" name="Группа 555">
            <a:extLst>
              <a:ext uri="{FF2B5EF4-FFF2-40B4-BE49-F238E27FC236}">
                <a16:creationId xmlns:a16="http://schemas.microsoft.com/office/drawing/2014/main" id="{D0B5EDDB-7387-B9D4-1AE7-57E29616FA4C}"/>
              </a:ext>
            </a:extLst>
          </p:cNvPr>
          <p:cNvGrpSpPr/>
          <p:nvPr/>
        </p:nvGrpSpPr>
        <p:grpSpPr>
          <a:xfrm>
            <a:off x="11218718" y="4533301"/>
            <a:ext cx="355600" cy="355600"/>
            <a:chOff x="24330869" y="4222750"/>
            <a:chExt cx="355600" cy="355600"/>
          </a:xfrm>
        </p:grpSpPr>
        <p:sp>
          <p:nvSpPr>
            <p:cNvPr id="135" name="Полилиния: фигура 134">
              <a:extLst>
                <a:ext uri="{FF2B5EF4-FFF2-40B4-BE49-F238E27FC236}">
                  <a16:creationId xmlns:a16="http://schemas.microsoft.com/office/drawing/2014/main" id="{BF08BC8B-A726-ED73-5E8E-BAF2EBD781E3}"/>
                </a:ext>
              </a:extLst>
            </p:cNvPr>
            <p:cNvSpPr/>
            <p:nvPr/>
          </p:nvSpPr>
          <p:spPr>
            <a:xfrm>
              <a:off x="24330869" y="4222750"/>
              <a:ext cx="355600" cy="355600"/>
            </a:xfrm>
            <a:custGeom>
              <a:avLst/>
              <a:gdLst>
                <a:gd name="csX0" fmla="*/ 355600 w 355600"/>
                <a:gd name="csY0" fmla="*/ 177800 h 355600"/>
                <a:gd name="csX1" fmla="*/ 177800 w 355600"/>
                <a:gd name="csY1" fmla="*/ 355600 h 355600"/>
                <a:gd name="csX2" fmla="*/ 0 w 355600"/>
                <a:gd name="csY2" fmla="*/ 177800 h 355600"/>
                <a:gd name="csX3" fmla="*/ 177800 w 355600"/>
                <a:gd name="csY3" fmla="*/ 0 h 355600"/>
                <a:gd name="csX4" fmla="*/ 355600 w 355600"/>
                <a:gd name="csY4" fmla="*/ 177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355600" y="177800"/>
                  </a:move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ubicBezTo>
                    <a:pt x="275996" y="0"/>
                    <a:pt x="355600" y="79604"/>
                    <a:pt x="355600" y="177800"/>
                  </a:cubicBezTo>
                  <a:close/>
                </a:path>
              </a:pathLst>
            </a:custGeom>
            <a:solidFill>
              <a:srgbClr val="32BC8A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Полилиния: фигура 135">
              <a:extLst>
                <a:ext uri="{FF2B5EF4-FFF2-40B4-BE49-F238E27FC236}">
                  <a16:creationId xmlns:a16="http://schemas.microsoft.com/office/drawing/2014/main" id="{BBC97DC7-01E5-DE9F-35DA-EF151375042C}"/>
                </a:ext>
              </a:extLst>
            </p:cNvPr>
            <p:cNvSpPr/>
            <p:nvPr/>
          </p:nvSpPr>
          <p:spPr>
            <a:xfrm>
              <a:off x="24457869" y="4299869"/>
              <a:ext cx="101600" cy="126080"/>
            </a:xfrm>
            <a:custGeom>
              <a:avLst/>
              <a:gdLst>
                <a:gd name="csX0" fmla="*/ 50800 w 101600"/>
                <a:gd name="csY0" fmla="*/ 126080 h 126080"/>
                <a:gd name="csX1" fmla="*/ 101600 w 101600"/>
                <a:gd name="csY1" fmla="*/ 49880 h 126080"/>
                <a:gd name="csX2" fmla="*/ 0 w 101600"/>
                <a:gd name="csY2" fmla="*/ 24480 h 126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1600" h="126080">
                  <a:moveTo>
                    <a:pt x="50800" y="126080"/>
                  </a:moveTo>
                  <a:cubicBezTo>
                    <a:pt x="63500" y="87980"/>
                    <a:pt x="101600" y="87980"/>
                    <a:pt x="101600" y="49880"/>
                  </a:cubicBezTo>
                  <a:cubicBezTo>
                    <a:pt x="101600" y="11787"/>
                    <a:pt x="50800" y="-26313"/>
                    <a:pt x="0" y="24480"/>
                  </a:cubicBezTo>
                </a:path>
              </a:pathLst>
            </a:custGeom>
            <a:noFill/>
            <a:ln w="50800" cap="rnd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7" name="Рисунок 4">
              <a:extLst>
                <a:ext uri="{FF2B5EF4-FFF2-40B4-BE49-F238E27FC236}">
                  <a16:creationId xmlns:a16="http://schemas.microsoft.com/office/drawing/2014/main" id="{032C3B57-EE37-16F4-9C9E-12C7D1FD8553}"/>
                </a:ext>
              </a:extLst>
            </p:cNvPr>
            <p:cNvGrpSpPr/>
            <p:nvPr/>
          </p:nvGrpSpPr>
          <p:grpSpPr>
            <a:xfrm>
              <a:off x="24483269" y="4476750"/>
              <a:ext cx="50800" cy="57150"/>
              <a:chOff x="11461750" y="4476750"/>
              <a:chExt cx="50800" cy="57150"/>
            </a:xfrm>
          </p:grpSpPr>
          <p:sp>
            <p:nvSpPr>
              <p:cNvPr id="138" name="Полилиния: фигура 137">
                <a:extLst>
                  <a:ext uri="{FF2B5EF4-FFF2-40B4-BE49-F238E27FC236}">
                    <a16:creationId xmlns:a16="http://schemas.microsoft.com/office/drawing/2014/main" id="{52163102-5C03-82CC-B8CD-EA4A34FAADB1}"/>
                  </a:ext>
                </a:extLst>
              </p:cNvPr>
              <p:cNvSpPr/>
              <p:nvPr/>
            </p:nvSpPr>
            <p:spPr>
              <a:xfrm>
                <a:off x="11461750" y="4476750"/>
                <a:ext cx="50800" cy="50800"/>
              </a:xfrm>
              <a:custGeom>
                <a:avLst/>
                <a:gdLst>
                  <a:gd name="csX0" fmla="*/ 0 w 50800"/>
                  <a:gd name="csY0" fmla="*/ 25400 h 50800"/>
                  <a:gd name="csX1" fmla="*/ 25400 w 50800"/>
                  <a:gd name="csY1" fmla="*/ 0 h 50800"/>
                  <a:gd name="csX2" fmla="*/ 50800 w 50800"/>
                  <a:gd name="csY2" fmla="*/ 25400 h 50800"/>
                  <a:gd name="csX3" fmla="*/ 25400 w 50800"/>
                  <a:gd name="csY3" fmla="*/ 50800 h 50800"/>
                  <a:gd name="csX4" fmla="*/ 0 w 50800"/>
                  <a:gd name="csY4" fmla="*/ 25400 h 508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800" h="50800">
                    <a:moveTo>
                      <a:pt x="0" y="25400"/>
                    </a:moveTo>
                    <a:cubicBezTo>
                      <a:pt x="0" y="11373"/>
                      <a:pt x="11367" y="0"/>
                      <a:pt x="25400" y="0"/>
                    </a:cubicBezTo>
                    <a:cubicBezTo>
                      <a:pt x="39433" y="0"/>
                      <a:pt x="50800" y="11373"/>
                      <a:pt x="50800" y="25400"/>
                    </a:cubicBezTo>
                    <a:cubicBezTo>
                      <a:pt x="50800" y="39427"/>
                      <a:pt x="39433" y="50800"/>
                      <a:pt x="25400" y="50800"/>
                    </a:cubicBezTo>
                    <a:cubicBezTo>
                      <a:pt x="11367" y="50800"/>
                      <a:pt x="0" y="39427"/>
                      <a:pt x="0" y="254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9" name="Полилиния: фигура 138">
                <a:extLst>
                  <a:ext uri="{FF2B5EF4-FFF2-40B4-BE49-F238E27FC236}">
                    <a16:creationId xmlns:a16="http://schemas.microsoft.com/office/drawing/2014/main" id="{0B5C797B-D5B1-AA98-A135-7198F8125083}"/>
                  </a:ext>
                </a:extLst>
              </p:cNvPr>
              <p:cNvSpPr/>
              <p:nvPr/>
            </p:nvSpPr>
            <p:spPr>
              <a:xfrm>
                <a:off x="11461750" y="4476750"/>
                <a:ext cx="50800" cy="57150"/>
              </a:xfrm>
              <a:custGeom>
                <a:avLst/>
                <a:gdLst>
                  <a:gd name="csX0" fmla="*/ 0 w 50800"/>
                  <a:gd name="csY0" fmla="*/ 0 h 57150"/>
                  <a:gd name="csX1" fmla="*/ 50800 w 50800"/>
                  <a:gd name="csY1" fmla="*/ 0 h 57150"/>
                  <a:gd name="csX2" fmla="*/ 0 w 50800"/>
                  <a:gd name="csY2" fmla="*/ 0 h 57150"/>
                  <a:gd name="csX3" fmla="*/ 50800 w 50800"/>
                  <a:gd name="csY3" fmla="*/ 31750 h 57150"/>
                  <a:gd name="csX4" fmla="*/ 25400 w 50800"/>
                  <a:gd name="csY4" fmla="*/ 57150 h 57150"/>
                  <a:gd name="csX5" fmla="*/ 0 w 50800"/>
                  <a:gd name="csY5" fmla="*/ 31750 h 57150"/>
                  <a:gd name="csX6" fmla="*/ 0 w 50800"/>
                  <a:gd name="csY6" fmla="*/ 25400 h 57150"/>
                  <a:gd name="csX7" fmla="*/ 25400 w 50800"/>
                  <a:gd name="csY7" fmla="*/ 44450 h 57150"/>
                  <a:gd name="csX8" fmla="*/ 50800 w 50800"/>
                  <a:gd name="csY8" fmla="*/ 25400 h 57150"/>
                  <a:gd name="csX9" fmla="*/ 50800 w 50800"/>
                  <a:gd name="csY9" fmla="*/ 31750 h 57150"/>
                  <a:gd name="csX10" fmla="*/ 0 w 50800"/>
                  <a:gd name="csY10" fmla="*/ 50800 h 57150"/>
                  <a:gd name="csX11" fmla="*/ 0 w 50800"/>
                  <a:gd name="csY11" fmla="*/ 0 h 57150"/>
                  <a:gd name="csX12" fmla="*/ 0 w 50800"/>
                  <a:gd name="csY12" fmla="*/ 50800 h 57150"/>
                  <a:gd name="csX13" fmla="*/ 50800 w 50800"/>
                  <a:gd name="csY13" fmla="*/ 0 h 57150"/>
                  <a:gd name="csX14" fmla="*/ 50800 w 50800"/>
                  <a:gd name="csY14" fmla="*/ 50800 h 57150"/>
                  <a:gd name="csX15" fmla="*/ 50800 w 50800"/>
                  <a:gd name="csY15" fmla="*/ 0 h 571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0800" h="57150">
                    <a:moveTo>
                      <a:pt x="0" y="0"/>
                    </a:moveTo>
                    <a:lnTo>
                      <a:pt x="50800" y="0"/>
                    </a:lnTo>
                    <a:lnTo>
                      <a:pt x="0" y="0"/>
                    </a:lnTo>
                    <a:moveTo>
                      <a:pt x="50800" y="31750"/>
                    </a:moveTo>
                    <a:cubicBezTo>
                      <a:pt x="50800" y="45777"/>
                      <a:pt x="39433" y="57150"/>
                      <a:pt x="25400" y="57150"/>
                    </a:cubicBezTo>
                    <a:cubicBezTo>
                      <a:pt x="11367" y="57150"/>
                      <a:pt x="0" y="45777"/>
                      <a:pt x="0" y="31750"/>
                    </a:cubicBezTo>
                    <a:lnTo>
                      <a:pt x="0" y="25400"/>
                    </a:lnTo>
                    <a:cubicBezTo>
                      <a:pt x="0" y="35922"/>
                      <a:pt x="11367" y="44450"/>
                      <a:pt x="25400" y="44450"/>
                    </a:cubicBezTo>
                    <a:cubicBezTo>
                      <a:pt x="39433" y="44450"/>
                      <a:pt x="50800" y="35922"/>
                      <a:pt x="50800" y="25400"/>
                    </a:cubicBezTo>
                    <a:lnTo>
                      <a:pt x="50800" y="31750"/>
                    </a:lnTo>
                    <a:close/>
                    <a:moveTo>
                      <a:pt x="0" y="50800"/>
                    </a:moveTo>
                    <a:lnTo>
                      <a:pt x="0" y="0"/>
                    </a:lnTo>
                    <a:lnTo>
                      <a:pt x="0" y="50800"/>
                    </a:lnTo>
                    <a:moveTo>
                      <a:pt x="50800" y="0"/>
                    </a:moveTo>
                    <a:lnTo>
                      <a:pt x="50800" y="50800"/>
                    </a:lnTo>
                    <a:lnTo>
                      <a:pt x="50800" y="0"/>
                    </a:lnTo>
                  </a:path>
                </a:pathLst>
              </a:custGeom>
              <a:solidFill>
                <a:srgbClr val="D5D5D5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40" name="Полилиния: фигура 139">
              <a:extLst>
                <a:ext uri="{FF2B5EF4-FFF2-40B4-BE49-F238E27FC236}">
                  <a16:creationId xmlns:a16="http://schemas.microsoft.com/office/drawing/2014/main" id="{212E6F0A-80F1-95E6-028D-AEDD7BB54E13}"/>
                </a:ext>
              </a:extLst>
            </p:cNvPr>
            <p:cNvSpPr/>
            <p:nvPr/>
          </p:nvSpPr>
          <p:spPr>
            <a:xfrm>
              <a:off x="24483269" y="4400550"/>
              <a:ext cx="50800" cy="50800"/>
            </a:xfrm>
            <a:custGeom>
              <a:avLst/>
              <a:gdLst>
                <a:gd name="csX0" fmla="*/ 0 w 50800"/>
                <a:gd name="csY0" fmla="*/ 25400 h 50800"/>
                <a:gd name="csX1" fmla="*/ 25400 w 50800"/>
                <a:gd name="csY1" fmla="*/ 0 h 50800"/>
                <a:gd name="csX2" fmla="*/ 50800 w 50800"/>
                <a:gd name="csY2" fmla="*/ 25400 h 50800"/>
                <a:gd name="csX3" fmla="*/ 25400 w 50800"/>
                <a:gd name="csY3" fmla="*/ 50800 h 50800"/>
                <a:gd name="csX4" fmla="*/ 0 w 50800"/>
                <a:gd name="csY4" fmla="*/ 25400 h 50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800" h="50800">
                  <a:moveTo>
                    <a:pt x="0" y="25400"/>
                  </a:moveTo>
                  <a:cubicBezTo>
                    <a:pt x="0" y="11373"/>
                    <a:pt x="11367" y="0"/>
                    <a:pt x="25400" y="0"/>
                  </a:cubicBezTo>
                  <a:cubicBezTo>
                    <a:pt x="39433" y="0"/>
                    <a:pt x="50800" y="11373"/>
                    <a:pt x="50800" y="25400"/>
                  </a:cubicBezTo>
                  <a:cubicBezTo>
                    <a:pt x="50800" y="39427"/>
                    <a:pt x="39433" y="50800"/>
                    <a:pt x="25400" y="50800"/>
                  </a:cubicBezTo>
                  <a:cubicBezTo>
                    <a:pt x="11367" y="50800"/>
                    <a:pt x="0" y="39427"/>
                    <a:pt x="0" y="25400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Полилиния: фигура 140">
              <a:extLst>
                <a:ext uri="{FF2B5EF4-FFF2-40B4-BE49-F238E27FC236}">
                  <a16:creationId xmlns:a16="http://schemas.microsoft.com/office/drawing/2014/main" id="{FE1B3393-1EC5-7B5A-355B-D7E99178A1D7}"/>
                </a:ext>
              </a:extLst>
            </p:cNvPr>
            <p:cNvSpPr/>
            <p:nvPr/>
          </p:nvSpPr>
          <p:spPr>
            <a:xfrm>
              <a:off x="24483269" y="4400550"/>
              <a:ext cx="50800" cy="57150"/>
            </a:xfrm>
            <a:custGeom>
              <a:avLst/>
              <a:gdLst>
                <a:gd name="csX0" fmla="*/ 0 w 50800"/>
                <a:gd name="csY0" fmla="*/ 0 h 57150"/>
                <a:gd name="csX1" fmla="*/ 50800 w 50800"/>
                <a:gd name="csY1" fmla="*/ 0 h 57150"/>
                <a:gd name="csX2" fmla="*/ 0 w 50800"/>
                <a:gd name="csY2" fmla="*/ 0 h 57150"/>
                <a:gd name="csX3" fmla="*/ 50800 w 50800"/>
                <a:gd name="csY3" fmla="*/ 31750 h 57150"/>
                <a:gd name="csX4" fmla="*/ 25400 w 50800"/>
                <a:gd name="csY4" fmla="*/ 57150 h 57150"/>
                <a:gd name="csX5" fmla="*/ 0 w 50800"/>
                <a:gd name="csY5" fmla="*/ 31750 h 57150"/>
                <a:gd name="csX6" fmla="*/ 0 w 50800"/>
                <a:gd name="csY6" fmla="*/ 25400 h 57150"/>
                <a:gd name="csX7" fmla="*/ 25400 w 50800"/>
                <a:gd name="csY7" fmla="*/ 44450 h 57150"/>
                <a:gd name="csX8" fmla="*/ 50800 w 50800"/>
                <a:gd name="csY8" fmla="*/ 25400 h 57150"/>
                <a:gd name="csX9" fmla="*/ 50800 w 50800"/>
                <a:gd name="csY9" fmla="*/ 31750 h 57150"/>
                <a:gd name="csX10" fmla="*/ 0 w 50800"/>
                <a:gd name="csY10" fmla="*/ 50800 h 57150"/>
                <a:gd name="csX11" fmla="*/ 0 w 50800"/>
                <a:gd name="csY11" fmla="*/ 0 h 57150"/>
                <a:gd name="csX12" fmla="*/ 0 w 50800"/>
                <a:gd name="csY12" fmla="*/ 50800 h 57150"/>
                <a:gd name="csX13" fmla="*/ 50800 w 50800"/>
                <a:gd name="csY13" fmla="*/ 0 h 57150"/>
                <a:gd name="csX14" fmla="*/ 50800 w 50800"/>
                <a:gd name="csY14" fmla="*/ 50800 h 57150"/>
                <a:gd name="csX15" fmla="*/ 50800 w 50800"/>
                <a:gd name="csY15" fmla="*/ 0 h 57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0800" h="57150">
                  <a:moveTo>
                    <a:pt x="0" y="0"/>
                  </a:moveTo>
                  <a:lnTo>
                    <a:pt x="50800" y="0"/>
                  </a:lnTo>
                  <a:lnTo>
                    <a:pt x="0" y="0"/>
                  </a:lnTo>
                  <a:moveTo>
                    <a:pt x="50800" y="31750"/>
                  </a:moveTo>
                  <a:cubicBezTo>
                    <a:pt x="50800" y="45777"/>
                    <a:pt x="39433" y="57150"/>
                    <a:pt x="25400" y="57150"/>
                  </a:cubicBezTo>
                  <a:cubicBezTo>
                    <a:pt x="11367" y="57150"/>
                    <a:pt x="0" y="45777"/>
                    <a:pt x="0" y="31750"/>
                  </a:cubicBezTo>
                  <a:lnTo>
                    <a:pt x="0" y="25400"/>
                  </a:lnTo>
                  <a:cubicBezTo>
                    <a:pt x="0" y="35922"/>
                    <a:pt x="11367" y="44450"/>
                    <a:pt x="25400" y="44450"/>
                  </a:cubicBezTo>
                  <a:cubicBezTo>
                    <a:pt x="39433" y="44450"/>
                    <a:pt x="50800" y="35922"/>
                    <a:pt x="50800" y="25400"/>
                  </a:cubicBezTo>
                  <a:lnTo>
                    <a:pt x="50800" y="31750"/>
                  </a:lnTo>
                  <a:close/>
                  <a:moveTo>
                    <a:pt x="0" y="50800"/>
                  </a:moveTo>
                  <a:lnTo>
                    <a:pt x="0" y="0"/>
                  </a:lnTo>
                  <a:lnTo>
                    <a:pt x="0" y="50800"/>
                  </a:lnTo>
                  <a:moveTo>
                    <a:pt x="50800" y="0"/>
                  </a:moveTo>
                  <a:lnTo>
                    <a:pt x="50800" y="50800"/>
                  </a:lnTo>
                  <a:lnTo>
                    <a:pt x="50800" y="0"/>
                  </a:lnTo>
                </a:path>
              </a:pathLst>
            </a:custGeom>
            <a:solidFill>
              <a:srgbClr val="D5D5D5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1" name="Группа 550">
            <a:extLst>
              <a:ext uri="{FF2B5EF4-FFF2-40B4-BE49-F238E27FC236}">
                <a16:creationId xmlns:a16="http://schemas.microsoft.com/office/drawing/2014/main" id="{0441639D-F973-6AA5-692E-E8279BED1445}"/>
              </a:ext>
            </a:extLst>
          </p:cNvPr>
          <p:cNvGrpSpPr/>
          <p:nvPr/>
        </p:nvGrpSpPr>
        <p:grpSpPr>
          <a:xfrm>
            <a:off x="11218718" y="1701201"/>
            <a:ext cx="355600" cy="355600"/>
            <a:chOff x="24330869" y="1390650"/>
            <a:chExt cx="355600" cy="355600"/>
          </a:xfrm>
        </p:grpSpPr>
        <p:sp>
          <p:nvSpPr>
            <p:cNvPr id="142" name="Полилиния: фигура 141">
              <a:extLst>
                <a:ext uri="{FF2B5EF4-FFF2-40B4-BE49-F238E27FC236}">
                  <a16:creationId xmlns:a16="http://schemas.microsoft.com/office/drawing/2014/main" id="{A3B1B84B-F0FB-9076-8E69-03E44F0AF619}"/>
                </a:ext>
              </a:extLst>
            </p:cNvPr>
            <p:cNvSpPr/>
            <p:nvPr/>
          </p:nvSpPr>
          <p:spPr>
            <a:xfrm>
              <a:off x="24330869" y="1390650"/>
              <a:ext cx="355600" cy="355600"/>
            </a:xfrm>
            <a:custGeom>
              <a:avLst/>
              <a:gdLst>
                <a:gd name="csX0" fmla="*/ 355600 w 355600"/>
                <a:gd name="csY0" fmla="*/ 177800 h 355600"/>
                <a:gd name="csX1" fmla="*/ 177800 w 355600"/>
                <a:gd name="csY1" fmla="*/ 355600 h 355600"/>
                <a:gd name="csX2" fmla="*/ 0 w 355600"/>
                <a:gd name="csY2" fmla="*/ 177800 h 355600"/>
                <a:gd name="csX3" fmla="*/ 177800 w 355600"/>
                <a:gd name="csY3" fmla="*/ 0 h 355600"/>
                <a:gd name="csX4" fmla="*/ 355600 w 355600"/>
                <a:gd name="csY4" fmla="*/ 177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355600" y="177800"/>
                  </a:move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ubicBezTo>
                    <a:pt x="275996" y="0"/>
                    <a:pt x="355600" y="79604"/>
                    <a:pt x="355600" y="177800"/>
                  </a:cubicBezTo>
                  <a:close/>
                </a:path>
              </a:pathLst>
            </a:custGeom>
            <a:solidFill>
              <a:srgbClr val="32BC8A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3" name="Рисунок 4">
              <a:extLst>
                <a:ext uri="{FF2B5EF4-FFF2-40B4-BE49-F238E27FC236}">
                  <a16:creationId xmlns:a16="http://schemas.microsoft.com/office/drawing/2014/main" id="{6E77DC80-2B74-72C8-18FE-4763EAF28F92}"/>
                </a:ext>
              </a:extLst>
            </p:cNvPr>
            <p:cNvGrpSpPr/>
            <p:nvPr/>
          </p:nvGrpSpPr>
          <p:grpSpPr>
            <a:xfrm>
              <a:off x="24383068" y="1429896"/>
              <a:ext cx="251201" cy="251516"/>
              <a:chOff x="11361549" y="1429896"/>
              <a:chExt cx="251201" cy="251516"/>
            </a:xfrm>
          </p:grpSpPr>
          <p:sp>
            <p:nvSpPr>
              <p:cNvPr id="144" name="Полилиния: фигура 143">
                <a:extLst>
                  <a:ext uri="{FF2B5EF4-FFF2-40B4-BE49-F238E27FC236}">
                    <a16:creationId xmlns:a16="http://schemas.microsoft.com/office/drawing/2014/main" id="{D8863FD5-1F99-7203-6E12-2E9E45F32E29}"/>
                  </a:ext>
                </a:extLst>
              </p:cNvPr>
              <p:cNvSpPr/>
              <p:nvPr/>
            </p:nvSpPr>
            <p:spPr>
              <a:xfrm>
                <a:off x="11361549" y="1429896"/>
                <a:ext cx="251201" cy="251516"/>
              </a:xfrm>
              <a:custGeom>
                <a:avLst/>
                <a:gdLst>
                  <a:gd name="csX0" fmla="*/ 9015 w 251201"/>
                  <a:gd name="csY0" fmla="*/ 87429 h 251516"/>
                  <a:gd name="csX1" fmla="*/ 2982 w 251201"/>
                  <a:gd name="csY1" fmla="*/ 105590 h 251516"/>
                  <a:gd name="csX2" fmla="*/ 52448 w 251201"/>
                  <a:gd name="csY2" fmla="*/ 157863 h 251516"/>
                  <a:gd name="csX3" fmla="*/ 55243 w 251201"/>
                  <a:gd name="csY3" fmla="*/ 167052 h 251516"/>
                  <a:gd name="csX4" fmla="*/ 43940 w 251201"/>
                  <a:gd name="csY4" fmla="*/ 237130 h 251516"/>
                  <a:gd name="csX5" fmla="*/ 62164 w 251201"/>
                  <a:gd name="csY5" fmla="*/ 249926 h 251516"/>
                  <a:gd name="csX6" fmla="*/ 120330 w 251201"/>
                  <a:gd name="csY6" fmla="*/ 217617 h 251516"/>
                  <a:gd name="csX7" fmla="*/ 130871 w 251201"/>
                  <a:gd name="csY7" fmla="*/ 217617 h 251516"/>
                  <a:gd name="csX8" fmla="*/ 189037 w 251201"/>
                  <a:gd name="csY8" fmla="*/ 249932 h 251516"/>
                  <a:gd name="csX9" fmla="*/ 207262 w 251201"/>
                  <a:gd name="csY9" fmla="*/ 237137 h 251516"/>
                  <a:gd name="csX10" fmla="*/ 196022 w 251201"/>
                  <a:gd name="csY10" fmla="*/ 167084 h 251516"/>
                  <a:gd name="csX11" fmla="*/ 198816 w 251201"/>
                  <a:gd name="csY11" fmla="*/ 157902 h 251516"/>
                  <a:gd name="csX12" fmla="*/ 248219 w 251201"/>
                  <a:gd name="csY12" fmla="*/ 105584 h 251516"/>
                  <a:gd name="csX13" fmla="*/ 242187 w 251201"/>
                  <a:gd name="csY13" fmla="*/ 87429 h 251516"/>
                  <a:gd name="csX14" fmla="*/ 174432 w 251201"/>
                  <a:gd name="csY14" fmla="*/ 75771 h 251516"/>
                  <a:gd name="csX15" fmla="*/ 166558 w 251201"/>
                  <a:gd name="csY15" fmla="*/ 69840 h 251516"/>
                  <a:gd name="csX16" fmla="*/ 135380 w 251201"/>
                  <a:gd name="csY16" fmla="*/ 6092 h 251516"/>
                  <a:gd name="csX17" fmla="*/ 115821 w 251201"/>
                  <a:gd name="csY17" fmla="*/ 6086 h 251516"/>
                  <a:gd name="csX18" fmla="*/ 84643 w 251201"/>
                  <a:gd name="csY18" fmla="*/ 69859 h 251516"/>
                  <a:gd name="csX19" fmla="*/ 76706 w 251201"/>
                  <a:gd name="csY19" fmla="*/ 75783 h 251516"/>
                  <a:gd name="csX20" fmla="*/ 9015 w 251201"/>
                  <a:gd name="csY20" fmla="*/ 87429 h 2515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251201" h="251516">
                    <a:moveTo>
                      <a:pt x="9015" y="87429"/>
                    </a:moveTo>
                    <a:cubicBezTo>
                      <a:pt x="506" y="88896"/>
                      <a:pt x="-2987" y="99291"/>
                      <a:pt x="2982" y="105590"/>
                    </a:cubicBezTo>
                    <a:lnTo>
                      <a:pt x="52448" y="157863"/>
                    </a:lnTo>
                    <a:cubicBezTo>
                      <a:pt x="54734" y="160321"/>
                      <a:pt x="55814" y="163718"/>
                      <a:pt x="55243" y="167052"/>
                    </a:cubicBezTo>
                    <a:lnTo>
                      <a:pt x="43940" y="237130"/>
                    </a:lnTo>
                    <a:cubicBezTo>
                      <a:pt x="42289" y="247335"/>
                      <a:pt x="53147" y="254948"/>
                      <a:pt x="62164" y="249926"/>
                    </a:cubicBezTo>
                    <a:lnTo>
                      <a:pt x="120330" y="217617"/>
                    </a:lnTo>
                    <a:cubicBezTo>
                      <a:pt x="123632" y="215794"/>
                      <a:pt x="127569" y="215794"/>
                      <a:pt x="130871" y="217617"/>
                    </a:cubicBezTo>
                    <a:lnTo>
                      <a:pt x="189037" y="249932"/>
                    </a:lnTo>
                    <a:cubicBezTo>
                      <a:pt x="198054" y="254948"/>
                      <a:pt x="208913" y="247341"/>
                      <a:pt x="207262" y="237137"/>
                    </a:cubicBezTo>
                    <a:lnTo>
                      <a:pt x="196022" y="167084"/>
                    </a:lnTo>
                    <a:cubicBezTo>
                      <a:pt x="195451" y="163750"/>
                      <a:pt x="196530" y="160359"/>
                      <a:pt x="198816" y="157902"/>
                    </a:cubicBezTo>
                    <a:lnTo>
                      <a:pt x="248219" y="105584"/>
                    </a:lnTo>
                    <a:cubicBezTo>
                      <a:pt x="254188" y="99285"/>
                      <a:pt x="250695" y="88902"/>
                      <a:pt x="242187" y="87429"/>
                    </a:cubicBezTo>
                    <a:lnTo>
                      <a:pt x="174432" y="75771"/>
                    </a:lnTo>
                    <a:cubicBezTo>
                      <a:pt x="171003" y="75174"/>
                      <a:pt x="168082" y="72970"/>
                      <a:pt x="166558" y="69840"/>
                    </a:cubicBezTo>
                    <a:lnTo>
                      <a:pt x="135380" y="6092"/>
                    </a:lnTo>
                    <a:cubicBezTo>
                      <a:pt x="131379" y="-2030"/>
                      <a:pt x="119822" y="-2030"/>
                      <a:pt x="115821" y="6086"/>
                    </a:cubicBezTo>
                    <a:lnTo>
                      <a:pt x="84643" y="69859"/>
                    </a:lnTo>
                    <a:cubicBezTo>
                      <a:pt x="83119" y="72989"/>
                      <a:pt x="80134" y="75193"/>
                      <a:pt x="76706" y="75783"/>
                    </a:cubicBezTo>
                    <a:lnTo>
                      <a:pt x="9015" y="87429"/>
                    </a:lnTo>
                    <a:close/>
                  </a:path>
                </a:pathLst>
              </a:custGeom>
              <a:solidFill>
                <a:srgbClr val="32BC8A"/>
              </a:solidFill>
              <a:ln w="6350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5" name="Полилиния: фигура 144">
                <a:extLst>
                  <a:ext uri="{FF2B5EF4-FFF2-40B4-BE49-F238E27FC236}">
                    <a16:creationId xmlns:a16="http://schemas.microsoft.com/office/drawing/2014/main" id="{75CF2FF9-0308-E498-1F5C-E0005D97BCCC}"/>
                  </a:ext>
                </a:extLst>
              </p:cNvPr>
              <p:cNvSpPr/>
              <p:nvPr/>
            </p:nvSpPr>
            <p:spPr>
              <a:xfrm>
                <a:off x="11361549" y="1429896"/>
                <a:ext cx="251201" cy="251516"/>
              </a:xfrm>
              <a:custGeom>
                <a:avLst/>
                <a:gdLst>
                  <a:gd name="csX0" fmla="*/ 9015 w 251201"/>
                  <a:gd name="csY0" fmla="*/ 87429 h 251516"/>
                  <a:gd name="csX1" fmla="*/ 2982 w 251201"/>
                  <a:gd name="csY1" fmla="*/ 105590 h 251516"/>
                  <a:gd name="csX2" fmla="*/ 52448 w 251201"/>
                  <a:gd name="csY2" fmla="*/ 157863 h 251516"/>
                  <a:gd name="csX3" fmla="*/ 55243 w 251201"/>
                  <a:gd name="csY3" fmla="*/ 167052 h 251516"/>
                  <a:gd name="csX4" fmla="*/ 43940 w 251201"/>
                  <a:gd name="csY4" fmla="*/ 237130 h 251516"/>
                  <a:gd name="csX5" fmla="*/ 62164 w 251201"/>
                  <a:gd name="csY5" fmla="*/ 249926 h 251516"/>
                  <a:gd name="csX6" fmla="*/ 120330 w 251201"/>
                  <a:gd name="csY6" fmla="*/ 217617 h 251516"/>
                  <a:gd name="csX7" fmla="*/ 130871 w 251201"/>
                  <a:gd name="csY7" fmla="*/ 217617 h 251516"/>
                  <a:gd name="csX8" fmla="*/ 189037 w 251201"/>
                  <a:gd name="csY8" fmla="*/ 249932 h 251516"/>
                  <a:gd name="csX9" fmla="*/ 207262 w 251201"/>
                  <a:gd name="csY9" fmla="*/ 237137 h 251516"/>
                  <a:gd name="csX10" fmla="*/ 196022 w 251201"/>
                  <a:gd name="csY10" fmla="*/ 167084 h 251516"/>
                  <a:gd name="csX11" fmla="*/ 198816 w 251201"/>
                  <a:gd name="csY11" fmla="*/ 157902 h 251516"/>
                  <a:gd name="csX12" fmla="*/ 248219 w 251201"/>
                  <a:gd name="csY12" fmla="*/ 105584 h 251516"/>
                  <a:gd name="csX13" fmla="*/ 242187 w 251201"/>
                  <a:gd name="csY13" fmla="*/ 87429 h 251516"/>
                  <a:gd name="csX14" fmla="*/ 174432 w 251201"/>
                  <a:gd name="csY14" fmla="*/ 75771 h 251516"/>
                  <a:gd name="csX15" fmla="*/ 166558 w 251201"/>
                  <a:gd name="csY15" fmla="*/ 69840 h 251516"/>
                  <a:gd name="csX16" fmla="*/ 135380 w 251201"/>
                  <a:gd name="csY16" fmla="*/ 6092 h 251516"/>
                  <a:gd name="csX17" fmla="*/ 115821 w 251201"/>
                  <a:gd name="csY17" fmla="*/ 6086 h 251516"/>
                  <a:gd name="csX18" fmla="*/ 84643 w 251201"/>
                  <a:gd name="csY18" fmla="*/ 69859 h 251516"/>
                  <a:gd name="csX19" fmla="*/ 76706 w 251201"/>
                  <a:gd name="csY19" fmla="*/ 75783 h 251516"/>
                  <a:gd name="csX20" fmla="*/ 9015 w 251201"/>
                  <a:gd name="csY20" fmla="*/ 87429 h 2515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251201" h="251516">
                    <a:moveTo>
                      <a:pt x="9015" y="87429"/>
                    </a:moveTo>
                    <a:cubicBezTo>
                      <a:pt x="506" y="88896"/>
                      <a:pt x="-2987" y="99291"/>
                      <a:pt x="2982" y="105590"/>
                    </a:cubicBezTo>
                    <a:lnTo>
                      <a:pt x="52448" y="157863"/>
                    </a:lnTo>
                    <a:cubicBezTo>
                      <a:pt x="54734" y="160321"/>
                      <a:pt x="55814" y="163718"/>
                      <a:pt x="55243" y="167052"/>
                    </a:cubicBezTo>
                    <a:lnTo>
                      <a:pt x="43940" y="237130"/>
                    </a:lnTo>
                    <a:cubicBezTo>
                      <a:pt x="42289" y="247335"/>
                      <a:pt x="53147" y="254948"/>
                      <a:pt x="62164" y="249926"/>
                    </a:cubicBezTo>
                    <a:lnTo>
                      <a:pt x="120330" y="217617"/>
                    </a:lnTo>
                    <a:cubicBezTo>
                      <a:pt x="123632" y="215794"/>
                      <a:pt x="127569" y="215794"/>
                      <a:pt x="130871" y="217617"/>
                    </a:cubicBezTo>
                    <a:lnTo>
                      <a:pt x="189037" y="249932"/>
                    </a:lnTo>
                    <a:cubicBezTo>
                      <a:pt x="198054" y="254948"/>
                      <a:pt x="208913" y="247341"/>
                      <a:pt x="207262" y="237137"/>
                    </a:cubicBezTo>
                    <a:lnTo>
                      <a:pt x="196022" y="167084"/>
                    </a:lnTo>
                    <a:cubicBezTo>
                      <a:pt x="195451" y="163750"/>
                      <a:pt x="196530" y="160359"/>
                      <a:pt x="198816" y="157902"/>
                    </a:cubicBezTo>
                    <a:lnTo>
                      <a:pt x="248219" y="105584"/>
                    </a:lnTo>
                    <a:cubicBezTo>
                      <a:pt x="254188" y="99285"/>
                      <a:pt x="250695" y="88902"/>
                      <a:pt x="242187" y="87429"/>
                    </a:cubicBezTo>
                    <a:lnTo>
                      <a:pt x="174432" y="75771"/>
                    </a:lnTo>
                    <a:cubicBezTo>
                      <a:pt x="171003" y="75174"/>
                      <a:pt x="168082" y="72970"/>
                      <a:pt x="166558" y="69840"/>
                    </a:cubicBezTo>
                    <a:lnTo>
                      <a:pt x="135380" y="6092"/>
                    </a:lnTo>
                    <a:cubicBezTo>
                      <a:pt x="131379" y="-2030"/>
                      <a:pt x="119822" y="-2030"/>
                      <a:pt x="115821" y="6086"/>
                    </a:cubicBezTo>
                    <a:lnTo>
                      <a:pt x="84643" y="69859"/>
                    </a:lnTo>
                    <a:cubicBezTo>
                      <a:pt x="83119" y="72989"/>
                      <a:pt x="80134" y="75193"/>
                      <a:pt x="76706" y="75783"/>
                    </a:cubicBezTo>
                    <a:lnTo>
                      <a:pt x="9015" y="87429"/>
                    </a:lnTo>
                    <a:close/>
                  </a:path>
                </a:pathLst>
              </a:custGeom>
              <a:noFill/>
              <a:ln w="25400" cap="flat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558" name="Группа 557">
            <a:extLst>
              <a:ext uri="{FF2B5EF4-FFF2-40B4-BE49-F238E27FC236}">
                <a16:creationId xmlns:a16="http://schemas.microsoft.com/office/drawing/2014/main" id="{CB76520D-01F2-2F51-3465-16F96DED5A61}"/>
              </a:ext>
            </a:extLst>
          </p:cNvPr>
          <p:cNvGrpSpPr/>
          <p:nvPr/>
        </p:nvGrpSpPr>
        <p:grpSpPr>
          <a:xfrm>
            <a:off x="11218718" y="3149001"/>
            <a:ext cx="355600" cy="355600"/>
            <a:chOff x="24330869" y="2838450"/>
            <a:chExt cx="355600" cy="355600"/>
          </a:xfrm>
        </p:grpSpPr>
        <p:sp>
          <p:nvSpPr>
            <p:cNvPr id="146" name="Полилиния: фигура 145">
              <a:extLst>
                <a:ext uri="{FF2B5EF4-FFF2-40B4-BE49-F238E27FC236}">
                  <a16:creationId xmlns:a16="http://schemas.microsoft.com/office/drawing/2014/main" id="{FB55F4C2-8D8D-DDC5-68E9-4292636E306D}"/>
                </a:ext>
              </a:extLst>
            </p:cNvPr>
            <p:cNvSpPr/>
            <p:nvPr/>
          </p:nvSpPr>
          <p:spPr>
            <a:xfrm>
              <a:off x="24330869" y="2838450"/>
              <a:ext cx="355600" cy="355600"/>
            </a:xfrm>
            <a:custGeom>
              <a:avLst/>
              <a:gdLst>
                <a:gd name="csX0" fmla="*/ 355600 w 355600"/>
                <a:gd name="csY0" fmla="*/ 177800 h 355600"/>
                <a:gd name="csX1" fmla="*/ 177800 w 355600"/>
                <a:gd name="csY1" fmla="*/ 355600 h 355600"/>
                <a:gd name="csX2" fmla="*/ 0 w 355600"/>
                <a:gd name="csY2" fmla="*/ 177800 h 355600"/>
                <a:gd name="csX3" fmla="*/ 177800 w 355600"/>
                <a:gd name="csY3" fmla="*/ 0 h 355600"/>
                <a:gd name="csX4" fmla="*/ 355600 w 355600"/>
                <a:gd name="csY4" fmla="*/ 177800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355600" y="177800"/>
                  </a:moveTo>
                  <a:cubicBezTo>
                    <a:pt x="355600" y="275996"/>
                    <a:pt x="275996" y="355600"/>
                    <a:pt x="177800" y="355600"/>
                  </a:cubicBezTo>
                  <a:cubicBezTo>
                    <a:pt x="79604" y="355600"/>
                    <a:pt x="0" y="275996"/>
                    <a:pt x="0" y="177800"/>
                  </a:cubicBezTo>
                  <a:cubicBezTo>
                    <a:pt x="0" y="79604"/>
                    <a:pt x="79604" y="0"/>
                    <a:pt x="177800" y="0"/>
                  </a:cubicBezTo>
                  <a:cubicBezTo>
                    <a:pt x="275996" y="0"/>
                    <a:pt x="355600" y="79604"/>
                    <a:pt x="355600" y="177800"/>
                  </a:cubicBezTo>
                  <a:close/>
                </a:path>
              </a:pathLst>
            </a:custGeom>
            <a:solidFill>
              <a:srgbClr val="2CAAEE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Полилиния: фигура 146">
              <a:extLst>
                <a:ext uri="{FF2B5EF4-FFF2-40B4-BE49-F238E27FC236}">
                  <a16:creationId xmlns:a16="http://schemas.microsoft.com/office/drawing/2014/main" id="{C17D0C86-7EE6-AAE4-2BED-D9A34926AE58}"/>
                </a:ext>
              </a:extLst>
            </p:cNvPr>
            <p:cNvSpPr/>
            <p:nvPr/>
          </p:nvSpPr>
          <p:spPr>
            <a:xfrm>
              <a:off x="24419769" y="2891558"/>
              <a:ext cx="177800" cy="228600"/>
            </a:xfrm>
            <a:custGeom>
              <a:avLst/>
              <a:gdLst>
                <a:gd name="csX0" fmla="*/ 177800 w 177800"/>
                <a:gd name="csY0" fmla="*/ 139700 h 228600"/>
                <a:gd name="csX1" fmla="*/ 88900 w 177800"/>
                <a:gd name="csY1" fmla="*/ 228600 h 228600"/>
                <a:gd name="csX2" fmla="*/ 0 w 177800"/>
                <a:gd name="csY2" fmla="*/ 139700 h 228600"/>
                <a:gd name="csX3" fmla="*/ 88900 w 177800"/>
                <a:gd name="csY3" fmla="*/ 50800 h 228600"/>
                <a:gd name="csX4" fmla="*/ 114300 w 177800"/>
                <a:gd name="csY4" fmla="*/ 50800 h 228600"/>
                <a:gd name="csX5" fmla="*/ 76200 w 177800"/>
                <a:gd name="csY5" fmla="*/ 0 h 228600"/>
                <a:gd name="csX6" fmla="*/ 127000 w 177800"/>
                <a:gd name="csY6" fmla="*/ 50800 h 228600"/>
                <a:gd name="csX7" fmla="*/ 76200 w 177800"/>
                <a:gd name="csY7" fmla="*/ 101600 h 228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7800" h="228600">
                  <a:moveTo>
                    <a:pt x="177800" y="139700"/>
                  </a:moveTo>
                  <a:cubicBezTo>
                    <a:pt x="177800" y="188798"/>
                    <a:pt x="137985" y="228600"/>
                    <a:pt x="88900" y="228600"/>
                  </a:cubicBezTo>
                  <a:cubicBezTo>
                    <a:pt x="39815" y="228600"/>
                    <a:pt x="0" y="188798"/>
                    <a:pt x="0" y="139700"/>
                  </a:cubicBezTo>
                  <a:cubicBezTo>
                    <a:pt x="0" y="90602"/>
                    <a:pt x="39815" y="50800"/>
                    <a:pt x="88900" y="50800"/>
                  </a:cubicBezTo>
                  <a:lnTo>
                    <a:pt x="114300" y="50800"/>
                  </a:lnTo>
                  <a:moveTo>
                    <a:pt x="76200" y="0"/>
                  </a:moveTo>
                  <a:lnTo>
                    <a:pt x="127000" y="50800"/>
                  </a:lnTo>
                  <a:lnTo>
                    <a:pt x="76200" y="101600"/>
                  </a:lnTo>
                </a:path>
              </a:pathLst>
            </a:custGeom>
            <a:noFill/>
            <a:ln w="2794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59" name="Группа 558">
            <a:extLst>
              <a:ext uri="{FF2B5EF4-FFF2-40B4-BE49-F238E27FC236}">
                <a16:creationId xmlns:a16="http://schemas.microsoft.com/office/drawing/2014/main" id="{03E8097B-A4F1-50D1-18D0-4C9C1077D21E}"/>
              </a:ext>
            </a:extLst>
          </p:cNvPr>
          <p:cNvGrpSpPr/>
          <p:nvPr/>
        </p:nvGrpSpPr>
        <p:grpSpPr>
          <a:xfrm>
            <a:off x="11218718" y="2399701"/>
            <a:ext cx="355600" cy="355600"/>
            <a:chOff x="24330869" y="2089150"/>
            <a:chExt cx="355600" cy="355600"/>
          </a:xfrm>
        </p:grpSpPr>
        <p:sp>
          <p:nvSpPr>
            <p:cNvPr id="148" name="Полилиния: фигура 147">
              <a:extLst>
                <a:ext uri="{FF2B5EF4-FFF2-40B4-BE49-F238E27FC236}">
                  <a16:creationId xmlns:a16="http://schemas.microsoft.com/office/drawing/2014/main" id="{20D6AE28-5FBE-4293-4774-8A39CA5B424C}"/>
                </a:ext>
              </a:extLst>
            </p:cNvPr>
            <p:cNvSpPr/>
            <p:nvPr/>
          </p:nvSpPr>
          <p:spPr>
            <a:xfrm flipV="1">
              <a:off x="24330869" y="2089150"/>
              <a:ext cx="355600" cy="355600"/>
            </a:xfrm>
            <a:custGeom>
              <a:avLst/>
              <a:gdLst>
                <a:gd name="csX0" fmla="*/ 357381 w 355600"/>
                <a:gd name="csY0" fmla="*/ 178129 h 355600"/>
                <a:gd name="csX1" fmla="*/ 179581 w 355600"/>
                <a:gd name="csY1" fmla="*/ 355929 h 355600"/>
                <a:gd name="csX2" fmla="*/ 1781 w 355600"/>
                <a:gd name="csY2" fmla="*/ 178129 h 355600"/>
                <a:gd name="csX3" fmla="*/ 179581 w 355600"/>
                <a:gd name="csY3" fmla="*/ 329 h 355600"/>
                <a:gd name="csX4" fmla="*/ 357381 w 355600"/>
                <a:gd name="csY4" fmla="*/ 178129 h 355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5600" h="355600">
                  <a:moveTo>
                    <a:pt x="357381" y="178129"/>
                  </a:moveTo>
                  <a:cubicBezTo>
                    <a:pt x="357381" y="276325"/>
                    <a:pt x="277777" y="355929"/>
                    <a:pt x="179581" y="355929"/>
                  </a:cubicBezTo>
                  <a:cubicBezTo>
                    <a:pt x="81385" y="355929"/>
                    <a:pt x="1781" y="276325"/>
                    <a:pt x="1781" y="178129"/>
                  </a:cubicBezTo>
                  <a:cubicBezTo>
                    <a:pt x="1781" y="79933"/>
                    <a:pt x="81385" y="329"/>
                    <a:pt x="179581" y="329"/>
                  </a:cubicBezTo>
                  <a:cubicBezTo>
                    <a:pt x="277777" y="329"/>
                    <a:pt x="357381" y="79933"/>
                    <a:pt x="357381" y="178129"/>
                  </a:cubicBezTo>
                  <a:close/>
                </a:path>
              </a:pathLst>
            </a:custGeom>
            <a:solidFill>
              <a:srgbClr val="F67400"/>
            </a:solidFill>
            <a:ln w="6350" cap="flat">
              <a:noFill/>
              <a:prstDash val="solid"/>
              <a:miter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Полилиния: фигура 148">
              <a:extLst>
                <a:ext uri="{FF2B5EF4-FFF2-40B4-BE49-F238E27FC236}">
                  <a16:creationId xmlns:a16="http://schemas.microsoft.com/office/drawing/2014/main" id="{713B5C52-DF7F-0315-A722-DF6393A6AE50}"/>
                </a:ext>
              </a:extLst>
            </p:cNvPr>
            <p:cNvSpPr/>
            <p:nvPr/>
          </p:nvSpPr>
          <p:spPr>
            <a:xfrm>
              <a:off x="24419769" y="2165350"/>
              <a:ext cx="177800" cy="190500"/>
            </a:xfrm>
            <a:custGeom>
              <a:avLst/>
              <a:gdLst>
                <a:gd name="csX0" fmla="*/ 0 w 177800"/>
                <a:gd name="csY0" fmla="*/ 88900 h 190500"/>
                <a:gd name="csX1" fmla="*/ 88900 w 177800"/>
                <a:gd name="csY1" fmla="*/ 0 h 190500"/>
                <a:gd name="csX2" fmla="*/ 177800 w 177800"/>
                <a:gd name="csY2" fmla="*/ 88900 h 190500"/>
                <a:gd name="csX3" fmla="*/ 88900 w 177800"/>
                <a:gd name="csY3" fmla="*/ 190500 h 190500"/>
                <a:gd name="csX4" fmla="*/ 88900 w 177800"/>
                <a:gd name="csY4" fmla="*/ 25400 h 190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77800" h="190500">
                  <a:moveTo>
                    <a:pt x="0" y="88900"/>
                  </a:moveTo>
                  <a:lnTo>
                    <a:pt x="88900" y="0"/>
                  </a:lnTo>
                  <a:lnTo>
                    <a:pt x="177800" y="88900"/>
                  </a:lnTo>
                  <a:moveTo>
                    <a:pt x="88900" y="190500"/>
                  </a:moveTo>
                  <a:lnTo>
                    <a:pt x="88900" y="25400"/>
                  </a:lnTo>
                </a:path>
              </a:pathLst>
            </a:custGeom>
            <a:noFill/>
            <a:ln w="2540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8" name="Группа 507">
            <a:extLst>
              <a:ext uri="{FF2B5EF4-FFF2-40B4-BE49-F238E27FC236}">
                <a16:creationId xmlns:a16="http://schemas.microsoft.com/office/drawing/2014/main" id="{6E8D5CBF-47DE-28EE-C5DD-175834F21BE3}"/>
              </a:ext>
            </a:extLst>
          </p:cNvPr>
          <p:cNvGrpSpPr/>
          <p:nvPr/>
        </p:nvGrpSpPr>
        <p:grpSpPr>
          <a:xfrm>
            <a:off x="5103668" y="1701201"/>
            <a:ext cx="297795" cy="307898"/>
            <a:chOff x="18215819" y="1390650"/>
            <a:chExt cx="297795" cy="307898"/>
          </a:xfrm>
        </p:grpSpPr>
        <p:sp>
          <p:nvSpPr>
            <p:cNvPr id="150" name="Полилиния: фигура 149">
              <a:extLst>
                <a:ext uri="{FF2B5EF4-FFF2-40B4-BE49-F238E27FC236}">
                  <a16:creationId xmlns:a16="http://schemas.microsoft.com/office/drawing/2014/main" id="{6C665EDF-6209-1FF0-B42D-5768CD3B1A5E}"/>
                </a:ext>
              </a:extLst>
            </p:cNvPr>
            <p:cNvSpPr/>
            <p:nvPr/>
          </p:nvSpPr>
          <p:spPr>
            <a:xfrm>
              <a:off x="18446032" y="1593850"/>
              <a:ext cx="26961" cy="37122"/>
            </a:xfrm>
            <a:custGeom>
              <a:avLst/>
              <a:gdLst>
                <a:gd name="csX0" fmla="*/ 0 w 26961"/>
                <a:gd name="csY0" fmla="*/ 0 h 37122"/>
                <a:gd name="csX1" fmla="*/ 0 w 26961"/>
                <a:gd name="csY1" fmla="*/ 37122 h 37122"/>
                <a:gd name="csX2" fmla="*/ 26962 w 26961"/>
                <a:gd name="csY2" fmla="*/ 37122 h 37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6961" h="37122">
                  <a:moveTo>
                    <a:pt x="0" y="0"/>
                  </a:moveTo>
                  <a:lnTo>
                    <a:pt x="0" y="37122"/>
                  </a:lnTo>
                  <a:lnTo>
                    <a:pt x="26962" y="3712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Полилиния: фигура 150">
              <a:extLst>
                <a:ext uri="{FF2B5EF4-FFF2-40B4-BE49-F238E27FC236}">
                  <a16:creationId xmlns:a16="http://schemas.microsoft.com/office/drawing/2014/main" id="{ACBE48C2-B141-FE59-1A71-6438FC7511C3}"/>
                </a:ext>
              </a:extLst>
            </p:cNvPr>
            <p:cNvSpPr/>
            <p:nvPr/>
          </p:nvSpPr>
          <p:spPr>
            <a:xfrm>
              <a:off x="18215819" y="1428191"/>
              <a:ext cx="272840" cy="270338"/>
            </a:xfrm>
            <a:custGeom>
              <a:avLst/>
              <a:gdLst>
                <a:gd name="csX0" fmla="*/ 147682 w 272840"/>
                <a:gd name="csY0" fmla="*/ 270338 h 270338"/>
                <a:gd name="csX1" fmla="*/ 25032 w 272840"/>
                <a:gd name="csY1" fmla="*/ 270338 h 270338"/>
                <a:gd name="csX2" fmla="*/ 0 w 272840"/>
                <a:gd name="csY2" fmla="*/ 245307 h 270338"/>
                <a:gd name="csX3" fmla="*/ 0 w 272840"/>
                <a:gd name="csY3" fmla="*/ 25032 h 270338"/>
                <a:gd name="csX4" fmla="*/ 25032 w 272840"/>
                <a:gd name="csY4" fmla="*/ 0 h 270338"/>
                <a:gd name="csX5" fmla="*/ 247809 w 272840"/>
                <a:gd name="csY5" fmla="*/ 0 h 270338"/>
                <a:gd name="csX6" fmla="*/ 272840 w 272840"/>
                <a:gd name="csY6" fmla="*/ 25032 h 270338"/>
                <a:gd name="csX7" fmla="*/ 272840 w 272840"/>
                <a:gd name="csY7" fmla="*/ 125158 h 2703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2840" h="270338">
                  <a:moveTo>
                    <a:pt x="147682" y="270338"/>
                  </a:moveTo>
                  <a:lnTo>
                    <a:pt x="25032" y="270338"/>
                  </a:lnTo>
                  <a:cubicBezTo>
                    <a:pt x="11214" y="270338"/>
                    <a:pt x="0" y="259124"/>
                    <a:pt x="0" y="245307"/>
                  </a:cubicBezTo>
                  <a:lnTo>
                    <a:pt x="0" y="25032"/>
                  </a:lnTo>
                  <a:cubicBezTo>
                    <a:pt x="0" y="11214"/>
                    <a:pt x="11214" y="0"/>
                    <a:pt x="25032" y="0"/>
                  </a:cubicBezTo>
                  <a:lnTo>
                    <a:pt x="247809" y="0"/>
                  </a:lnTo>
                  <a:cubicBezTo>
                    <a:pt x="261626" y="0"/>
                    <a:pt x="272840" y="11214"/>
                    <a:pt x="272840" y="25032"/>
                  </a:cubicBezTo>
                  <a:lnTo>
                    <a:pt x="272840" y="12515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Полилиния: фигура 151">
              <a:extLst>
                <a:ext uri="{FF2B5EF4-FFF2-40B4-BE49-F238E27FC236}">
                  <a16:creationId xmlns:a16="http://schemas.microsoft.com/office/drawing/2014/main" id="{C7C42357-FF32-9350-550A-93F19C3A38BA}"/>
                </a:ext>
              </a:extLst>
            </p:cNvPr>
            <p:cNvSpPr/>
            <p:nvPr/>
          </p:nvSpPr>
          <p:spPr>
            <a:xfrm>
              <a:off x="18215819" y="1490776"/>
              <a:ext cx="272840" cy="6350"/>
            </a:xfrm>
            <a:custGeom>
              <a:avLst/>
              <a:gdLst>
                <a:gd name="csX0" fmla="*/ 0 w 272840"/>
                <a:gd name="csY0" fmla="*/ 0 h 6350"/>
                <a:gd name="csX1" fmla="*/ 272840 w 27284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2840" h="6350">
                  <a:moveTo>
                    <a:pt x="0" y="0"/>
                  </a:moveTo>
                  <a:lnTo>
                    <a:pt x="27284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Полилиния: фигура 152">
              <a:extLst>
                <a:ext uri="{FF2B5EF4-FFF2-40B4-BE49-F238E27FC236}">
                  <a16:creationId xmlns:a16="http://schemas.microsoft.com/office/drawing/2014/main" id="{8E1BDFFD-31E6-439D-B853-ECD58EEAF997}"/>
                </a:ext>
              </a:extLst>
            </p:cNvPr>
            <p:cNvSpPr/>
            <p:nvPr/>
          </p:nvSpPr>
          <p:spPr>
            <a:xfrm>
              <a:off x="18280900" y="1390650"/>
              <a:ext cx="40049" cy="70084"/>
            </a:xfrm>
            <a:custGeom>
              <a:avLst/>
              <a:gdLst>
                <a:gd name="csX0" fmla="*/ 25031 w 40049"/>
                <a:gd name="csY0" fmla="*/ 70085 h 70084"/>
                <a:gd name="csX1" fmla="*/ 17519 w 40049"/>
                <a:gd name="csY1" fmla="*/ 70085 h 70084"/>
                <a:gd name="csX2" fmla="*/ 0 w 40049"/>
                <a:gd name="csY2" fmla="*/ 52565 h 70084"/>
                <a:gd name="csX3" fmla="*/ 0 w 40049"/>
                <a:gd name="csY3" fmla="*/ 17520 h 70084"/>
                <a:gd name="csX4" fmla="*/ 17519 w 40049"/>
                <a:gd name="csY4" fmla="*/ 0 h 70084"/>
                <a:gd name="csX5" fmla="*/ 22523 w 40049"/>
                <a:gd name="csY5" fmla="*/ 0 h 70084"/>
                <a:gd name="csX6" fmla="*/ 40049 w 40049"/>
                <a:gd name="csY6" fmla="*/ 17520 h 70084"/>
                <a:gd name="csX7" fmla="*/ 40049 w 40049"/>
                <a:gd name="csY7" fmla="*/ 37548 h 70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049" h="70084">
                  <a:moveTo>
                    <a:pt x="25031" y="70085"/>
                  </a:moveTo>
                  <a:lnTo>
                    <a:pt x="17519" y="70085"/>
                  </a:lnTo>
                  <a:cubicBezTo>
                    <a:pt x="7836" y="70085"/>
                    <a:pt x="0" y="62255"/>
                    <a:pt x="0" y="52565"/>
                  </a:cubicBezTo>
                  <a:lnTo>
                    <a:pt x="0" y="17520"/>
                  </a:lnTo>
                  <a:cubicBezTo>
                    <a:pt x="0" y="7836"/>
                    <a:pt x="7836" y="0"/>
                    <a:pt x="17519" y="0"/>
                  </a:cubicBezTo>
                  <a:lnTo>
                    <a:pt x="22523" y="0"/>
                  </a:lnTo>
                  <a:cubicBezTo>
                    <a:pt x="32214" y="0"/>
                    <a:pt x="40049" y="7836"/>
                    <a:pt x="40049" y="17520"/>
                  </a:cubicBezTo>
                  <a:lnTo>
                    <a:pt x="40049" y="3754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Полилиния: фигура 153">
              <a:extLst>
                <a:ext uri="{FF2B5EF4-FFF2-40B4-BE49-F238E27FC236}">
                  <a16:creationId xmlns:a16="http://schemas.microsoft.com/office/drawing/2014/main" id="{493E69CD-6D07-3D18-D8AB-5F926130B841}"/>
                </a:ext>
              </a:extLst>
            </p:cNvPr>
            <p:cNvSpPr/>
            <p:nvPr/>
          </p:nvSpPr>
          <p:spPr>
            <a:xfrm>
              <a:off x="18383528" y="1390650"/>
              <a:ext cx="40049" cy="70084"/>
            </a:xfrm>
            <a:custGeom>
              <a:avLst/>
              <a:gdLst>
                <a:gd name="csX0" fmla="*/ 25032 w 40049"/>
                <a:gd name="csY0" fmla="*/ 70085 h 70084"/>
                <a:gd name="csX1" fmla="*/ 17519 w 40049"/>
                <a:gd name="csY1" fmla="*/ 70085 h 70084"/>
                <a:gd name="csX2" fmla="*/ 0 w 40049"/>
                <a:gd name="csY2" fmla="*/ 52565 h 70084"/>
                <a:gd name="csX3" fmla="*/ 0 w 40049"/>
                <a:gd name="csY3" fmla="*/ 17520 h 70084"/>
                <a:gd name="csX4" fmla="*/ 17519 w 40049"/>
                <a:gd name="csY4" fmla="*/ 0 h 70084"/>
                <a:gd name="csX5" fmla="*/ 22530 w 40049"/>
                <a:gd name="csY5" fmla="*/ 0 h 70084"/>
                <a:gd name="csX6" fmla="*/ 40049 w 40049"/>
                <a:gd name="csY6" fmla="*/ 17520 h 70084"/>
                <a:gd name="csX7" fmla="*/ 40049 w 40049"/>
                <a:gd name="csY7" fmla="*/ 37548 h 70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0049" h="70084">
                  <a:moveTo>
                    <a:pt x="25032" y="70085"/>
                  </a:moveTo>
                  <a:lnTo>
                    <a:pt x="17519" y="70085"/>
                  </a:lnTo>
                  <a:cubicBezTo>
                    <a:pt x="7836" y="70085"/>
                    <a:pt x="0" y="62255"/>
                    <a:pt x="0" y="52565"/>
                  </a:cubicBezTo>
                  <a:lnTo>
                    <a:pt x="0" y="17520"/>
                  </a:lnTo>
                  <a:cubicBezTo>
                    <a:pt x="0" y="7836"/>
                    <a:pt x="7836" y="0"/>
                    <a:pt x="17519" y="0"/>
                  </a:cubicBezTo>
                  <a:lnTo>
                    <a:pt x="22530" y="0"/>
                  </a:lnTo>
                  <a:cubicBezTo>
                    <a:pt x="32214" y="0"/>
                    <a:pt x="40049" y="7836"/>
                    <a:pt x="40049" y="17520"/>
                  </a:cubicBezTo>
                  <a:lnTo>
                    <a:pt x="40049" y="3754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" name="Полилиния: фигура 154">
              <a:extLst>
                <a:ext uri="{FF2B5EF4-FFF2-40B4-BE49-F238E27FC236}">
                  <a16:creationId xmlns:a16="http://schemas.microsoft.com/office/drawing/2014/main" id="{D2A530F4-6539-755F-BEEA-7C9978F07E3E}"/>
                </a:ext>
              </a:extLst>
            </p:cNvPr>
            <p:cNvSpPr/>
            <p:nvPr/>
          </p:nvSpPr>
          <p:spPr>
            <a:xfrm>
              <a:off x="18378442" y="1563382"/>
              <a:ext cx="135172" cy="135166"/>
            </a:xfrm>
            <a:custGeom>
              <a:avLst/>
              <a:gdLst>
                <a:gd name="csX0" fmla="*/ 67583 w 135172"/>
                <a:gd name="csY0" fmla="*/ 135166 h 135166"/>
                <a:gd name="csX1" fmla="*/ 135172 w 135172"/>
                <a:gd name="csY1" fmla="*/ 67583 h 135166"/>
                <a:gd name="csX2" fmla="*/ 67583 w 135172"/>
                <a:gd name="csY2" fmla="*/ 0 h 135166"/>
                <a:gd name="csX3" fmla="*/ 0 w 135172"/>
                <a:gd name="csY3" fmla="*/ 67583 h 135166"/>
                <a:gd name="csX4" fmla="*/ 67583 w 135172"/>
                <a:gd name="csY4" fmla="*/ 135166 h 1351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5172" h="135166">
                  <a:moveTo>
                    <a:pt x="67583" y="135166"/>
                  </a:moveTo>
                  <a:cubicBezTo>
                    <a:pt x="104915" y="135166"/>
                    <a:pt x="135172" y="104908"/>
                    <a:pt x="135172" y="67583"/>
                  </a:cubicBezTo>
                  <a:cubicBezTo>
                    <a:pt x="135172" y="30258"/>
                    <a:pt x="104915" y="0"/>
                    <a:pt x="67583" y="0"/>
                  </a:cubicBezTo>
                  <a:cubicBezTo>
                    <a:pt x="30258" y="0"/>
                    <a:pt x="0" y="30258"/>
                    <a:pt x="0" y="67583"/>
                  </a:cubicBezTo>
                  <a:cubicBezTo>
                    <a:pt x="0" y="104908"/>
                    <a:pt x="30258" y="135166"/>
                    <a:pt x="67583" y="135166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09" name="Группа 508">
            <a:extLst>
              <a:ext uri="{FF2B5EF4-FFF2-40B4-BE49-F238E27FC236}">
                <a16:creationId xmlns:a16="http://schemas.microsoft.com/office/drawing/2014/main" id="{D86ADEE0-62F4-FF68-78C4-91478DEFC080}"/>
              </a:ext>
            </a:extLst>
          </p:cNvPr>
          <p:cNvGrpSpPr/>
          <p:nvPr/>
        </p:nvGrpSpPr>
        <p:grpSpPr>
          <a:xfrm>
            <a:off x="5103668" y="2399701"/>
            <a:ext cx="310381" cy="305225"/>
            <a:chOff x="18215819" y="2089150"/>
            <a:chExt cx="310381" cy="305225"/>
          </a:xfrm>
        </p:grpSpPr>
        <p:sp>
          <p:nvSpPr>
            <p:cNvPr id="156" name="Полилиния: фигура 155">
              <a:extLst>
                <a:ext uri="{FF2B5EF4-FFF2-40B4-BE49-F238E27FC236}">
                  <a16:creationId xmlns:a16="http://schemas.microsoft.com/office/drawing/2014/main" id="{72F641C5-4287-483B-2F74-78143CC11FB1}"/>
                </a:ext>
              </a:extLst>
            </p:cNvPr>
            <p:cNvSpPr/>
            <p:nvPr/>
          </p:nvSpPr>
          <p:spPr>
            <a:xfrm>
              <a:off x="18408560" y="2356827"/>
              <a:ext cx="42551" cy="6350"/>
            </a:xfrm>
            <a:custGeom>
              <a:avLst/>
              <a:gdLst>
                <a:gd name="csX0" fmla="*/ 0 w 42551"/>
                <a:gd name="csY0" fmla="*/ 0 h 6350"/>
                <a:gd name="csX1" fmla="*/ 42551 w 4255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2551" h="6350">
                  <a:moveTo>
                    <a:pt x="0" y="0"/>
                  </a:moveTo>
                  <a:lnTo>
                    <a:pt x="4255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" name="Полилиния: фигура 156">
              <a:extLst>
                <a:ext uri="{FF2B5EF4-FFF2-40B4-BE49-F238E27FC236}">
                  <a16:creationId xmlns:a16="http://schemas.microsoft.com/office/drawing/2014/main" id="{FCAFCA20-B0A7-8634-53F8-8B57D071CC3E}"/>
                </a:ext>
              </a:extLst>
            </p:cNvPr>
            <p:cNvSpPr/>
            <p:nvPr/>
          </p:nvSpPr>
          <p:spPr>
            <a:xfrm>
              <a:off x="18451112" y="2319280"/>
              <a:ext cx="75088" cy="75095"/>
            </a:xfrm>
            <a:custGeom>
              <a:avLst/>
              <a:gdLst>
                <a:gd name="csX0" fmla="*/ 37547 w 75088"/>
                <a:gd name="csY0" fmla="*/ 75095 h 75095"/>
                <a:gd name="csX1" fmla="*/ 75089 w 75088"/>
                <a:gd name="csY1" fmla="*/ 37548 h 75095"/>
                <a:gd name="csX2" fmla="*/ 37547 w 75088"/>
                <a:gd name="csY2" fmla="*/ 0 h 75095"/>
                <a:gd name="csX3" fmla="*/ 0 w 75088"/>
                <a:gd name="csY3" fmla="*/ 37548 h 75095"/>
                <a:gd name="csX4" fmla="*/ 37547 w 75088"/>
                <a:gd name="csY4" fmla="*/ 75095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088" h="75095">
                  <a:moveTo>
                    <a:pt x="37547" y="75095"/>
                  </a:moveTo>
                  <a:cubicBezTo>
                    <a:pt x="58280" y="75095"/>
                    <a:pt x="75089" y="58287"/>
                    <a:pt x="75089" y="37548"/>
                  </a:cubicBezTo>
                  <a:cubicBezTo>
                    <a:pt x="75089" y="16808"/>
                    <a:pt x="58280" y="0"/>
                    <a:pt x="37547" y="0"/>
                  </a:cubicBezTo>
                  <a:cubicBezTo>
                    <a:pt x="16808" y="0"/>
                    <a:pt x="0" y="16808"/>
                    <a:pt x="0" y="37548"/>
                  </a:cubicBezTo>
                  <a:cubicBezTo>
                    <a:pt x="0" y="58287"/>
                    <a:pt x="16808" y="75095"/>
                    <a:pt x="37547" y="75095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" name="Полилиния: фигура 157">
              <a:extLst>
                <a:ext uri="{FF2B5EF4-FFF2-40B4-BE49-F238E27FC236}">
                  <a16:creationId xmlns:a16="http://schemas.microsoft.com/office/drawing/2014/main" id="{EE38F929-8F49-A76A-A637-8B45B05F1952}"/>
                </a:ext>
              </a:extLst>
            </p:cNvPr>
            <p:cNvSpPr/>
            <p:nvPr/>
          </p:nvSpPr>
          <p:spPr>
            <a:xfrm>
              <a:off x="18225883" y="2089150"/>
              <a:ext cx="290309" cy="215119"/>
            </a:xfrm>
            <a:custGeom>
              <a:avLst/>
              <a:gdLst>
                <a:gd name="csX0" fmla="*/ 239693 w 290309"/>
                <a:gd name="csY0" fmla="*/ 215119 h 215119"/>
                <a:gd name="csX1" fmla="*/ 248107 w 290309"/>
                <a:gd name="csY1" fmla="*/ 202051 h 215119"/>
                <a:gd name="csX2" fmla="*/ 275818 w 290309"/>
                <a:gd name="csY2" fmla="*/ 208382 h 215119"/>
                <a:gd name="csX3" fmla="*/ 286677 w 290309"/>
                <a:gd name="csY3" fmla="*/ 177495 h 215119"/>
                <a:gd name="csX4" fmla="*/ 290309 w 290309"/>
                <a:gd name="csY4" fmla="*/ 144958 h 215119"/>
                <a:gd name="csX5" fmla="*/ 262598 w 290309"/>
                <a:gd name="csY5" fmla="*/ 138620 h 215119"/>
                <a:gd name="csX6" fmla="*/ 253841 w 290309"/>
                <a:gd name="csY6" fmla="*/ 100127 h 215119"/>
                <a:gd name="csX7" fmla="*/ 276041 w 290309"/>
                <a:gd name="csY7" fmla="*/ 82429 h 215119"/>
                <a:gd name="csX8" fmla="*/ 258642 w 290309"/>
                <a:gd name="csY8" fmla="*/ 54667 h 215119"/>
                <a:gd name="csX9" fmla="*/ 235464 w 290309"/>
                <a:gd name="csY9" fmla="*/ 31541 h 215119"/>
                <a:gd name="csX10" fmla="*/ 213239 w 290309"/>
                <a:gd name="csY10" fmla="*/ 49263 h 215119"/>
                <a:gd name="csX11" fmla="*/ 177692 w 290309"/>
                <a:gd name="csY11" fmla="*/ 32112 h 215119"/>
                <a:gd name="csX12" fmla="*/ 177692 w 290309"/>
                <a:gd name="csY12" fmla="*/ 3702 h 215119"/>
                <a:gd name="csX13" fmla="*/ 145154 w 290309"/>
                <a:gd name="csY13" fmla="*/ 0 h 215119"/>
                <a:gd name="csX14" fmla="*/ 112611 w 290309"/>
                <a:gd name="csY14" fmla="*/ 3702 h 215119"/>
                <a:gd name="csX15" fmla="*/ 112611 w 290309"/>
                <a:gd name="csY15" fmla="*/ 32112 h 215119"/>
                <a:gd name="csX16" fmla="*/ 77070 w 290309"/>
                <a:gd name="csY16" fmla="*/ 49263 h 215119"/>
                <a:gd name="csX17" fmla="*/ 54839 w 290309"/>
                <a:gd name="csY17" fmla="*/ 31541 h 215119"/>
                <a:gd name="csX18" fmla="*/ 31661 w 290309"/>
                <a:gd name="csY18" fmla="*/ 54667 h 215119"/>
                <a:gd name="csX19" fmla="*/ 14268 w 290309"/>
                <a:gd name="csY19" fmla="*/ 82429 h 215119"/>
                <a:gd name="csX20" fmla="*/ 36468 w 290309"/>
                <a:gd name="csY20" fmla="*/ 100127 h 215119"/>
                <a:gd name="csX21" fmla="*/ 27705 w 290309"/>
                <a:gd name="csY21" fmla="*/ 138620 h 215119"/>
                <a:gd name="csX22" fmla="*/ 0 w 290309"/>
                <a:gd name="csY22" fmla="*/ 144958 h 215119"/>
                <a:gd name="csX23" fmla="*/ 3626 w 290309"/>
                <a:gd name="csY23" fmla="*/ 177495 h 215119"/>
                <a:gd name="csX24" fmla="*/ 14491 w 290309"/>
                <a:gd name="csY24" fmla="*/ 208382 h 215119"/>
                <a:gd name="csX25" fmla="*/ 42202 w 290309"/>
                <a:gd name="csY25" fmla="*/ 202051 h 215119"/>
                <a:gd name="csX26" fmla="*/ 50609 w 290309"/>
                <a:gd name="csY26" fmla="*/ 215119 h 215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90309" h="215119">
                  <a:moveTo>
                    <a:pt x="239693" y="215119"/>
                  </a:moveTo>
                  <a:cubicBezTo>
                    <a:pt x="242773" y="210960"/>
                    <a:pt x="245580" y="206604"/>
                    <a:pt x="248107" y="202051"/>
                  </a:cubicBezTo>
                  <a:lnTo>
                    <a:pt x="275818" y="208382"/>
                  </a:lnTo>
                  <a:cubicBezTo>
                    <a:pt x="280473" y="198723"/>
                    <a:pt x="284175" y="188411"/>
                    <a:pt x="286677" y="177495"/>
                  </a:cubicBezTo>
                  <a:cubicBezTo>
                    <a:pt x="289185" y="166580"/>
                    <a:pt x="290309" y="155696"/>
                    <a:pt x="290309" y="144958"/>
                  </a:cubicBezTo>
                  <a:lnTo>
                    <a:pt x="262598" y="138620"/>
                  </a:lnTo>
                  <a:cubicBezTo>
                    <a:pt x="261848" y="125057"/>
                    <a:pt x="258794" y="112090"/>
                    <a:pt x="253841" y="100127"/>
                  </a:cubicBezTo>
                  <a:lnTo>
                    <a:pt x="276041" y="82429"/>
                  </a:lnTo>
                  <a:cubicBezTo>
                    <a:pt x="271386" y="72739"/>
                    <a:pt x="265627" y="63430"/>
                    <a:pt x="258642" y="54667"/>
                  </a:cubicBezTo>
                  <a:cubicBezTo>
                    <a:pt x="251663" y="45904"/>
                    <a:pt x="243853" y="38221"/>
                    <a:pt x="235464" y="31541"/>
                  </a:cubicBezTo>
                  <a:lnTo>
                    <a:pt x="213239" y="49263"/>
                  </a:lnTo>
                  <a:cubicBezTo>
                    <a:pt x="202578" y="41675"/>
                    <a:pt x="190583" y="35820"/>
                    <a:pt x="177692" y="32112"/>
                  </a:cubicBezTo>
                  <a:lnTo>
                    <a:pt x="177692" y="3702"/>
                  </a:lnTo>
                  <a:cubicBezTo>
                    <a:pt x="167234" y="1302"/>
                    <a:pt x="156343" y="0"/>
                    <a:pt x="145154" y="0"/>
                  </a:cubicBezTo>
                  <a:cubicBezTo>
                    <a:pt x="133966" y="0"/>
                    <a:pt x="123075" y="1302"/>
                    <a:pt x="112611" y="3702"/>
                  </a:cubicBezTo>
                  <a:lnTo>
                    <a:pt x="112611" y="32112"/>
                  </a:lnTo>
                  <a:cubicBezTo>
                    <a:pt x="99720" y="35820"/>
                    <a:pt x="87731" y="41675"/>
                    <a:pt x="77070" y="49263"/>
                  </a:cubicBezTo>
                  <a:lnTo>
                    <a:pt x="54839" y="31541"/>
                  </a:lnTo>
                  <a:cubicBezTo>
                    <a:pt x="46431" y="38221"/>
                    <a:pt x="38621" y="45904"/>
                    <a:pt x="31661" y="54667"/>
                  </a:cubicBezTo>
                  <a:cubicBezTo>
                    <a:pt x="24676" y="63430"/>
                    <a:pt x="18923" y="72739"/>
                    <a:pt x="14268" y="82429"/>
                  </a:cubicBezTo>
                  <a:lnTo>
                    <a:pt x="36468" y="100127"/>
                  </a:lnTo>
                  <a:cubicBezTo>
                    <a:pt x="31515" y="112090"/>
                    <a:pt x="28461" y="125032"/>
                    <a:pt x="27705" y="138620"/>
                  </a:cubicBezTo>
                  <a:lnTo>
                    <a:pt x="0" y="144958"/>
                  </a:lnTo>
                  <a:cubicBezTo>
                    <a:pt x="0" y="155696"/>
                    <a:pt x="1124" y="166580"/>
                    <a:pt x="3626" y="177495"/>
                  </a:cubicBezTo>
                  <a:cubicBezTo>
                    <a:pt x="6109" y="188411"/>
                    <a:pt x="9811" y="198723"/>
                    <a:pt x="14491" y="208382"/>
                  </a:cubicBezTo>
                  <a:lnTo>
                    <a:pt x="42202" y="202051"/>
                  </a:lnTo>
                  <a:cubicBezTo>
                    <a:pt x="44729" y="206604"/>
                    <a:pt x="47530" y="210960"/>
                    <a:pt x="50609" y="215119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Полилиния: фигура 158">
              <a:extLst>
                <a:ext uri="{FF2B5EF4-FFF2-40B4-BE49-F238E27FC236}">
                  <a16:creationId xmlns:a16="http://schemas.microsoft.com/office/drawing/2014/main" id="{B45D1CA0-D52E-8385-D982-FAF317D6F080}"/>
                </a:ext>
              </a:extLst>
            </p:cNvPr>
            <p:cNvSpPr/>
            <p:nvPr/>
          </p:nvSpPr>
          <p:spPr>
            <a:xfrm>
              <a:off x="18298419" y="2161584"/>
              <a:ext cx="145179" cy="141630"/>
            </a:xfrm>
            <a:custGeom>
              <a:avLst/>
              <a:gdLst>
                <a:gd name="csX0" fmla="*/ 50064 w 145179"/>
                <a:gd name="csY0" fmla="*/ 141630 h 141630"/>
                <a:gd name="csX1" fmla="*/ 0 w 145179"/>
                <a:gd name="csY1" fmla="*/ 72593 h 141630"/>
                <a:gd name="csX2" fmla="*/ 72593 w 145179"/>
                <a:gd name="csY2" fmla="*/ 0 h 141630"/>
                <a:gd name="csX3" fmla="*/ 145180 w 145179"/>
                <a:gd name="csY3" fmla="*/ 72593 h 141630"/>
                <a:gd name="csX4" fmla="*/ 95123 w 145179"/>
                <a:gd name="csY4" fmla="*/ 141630 h 141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5179" h="141630">
                  <a:moveTo>
                    <a:pt x="50064" y="141630"/>
                  </a:moveTo>
                  <a:cubicBezTo>
                    <a:pt x="21006" y="132143"/>
                    <a:pt x="0" y="104832"/>
                    <a:pt x="0" y="72593"/>
                  </a:cubicBezTo>
                  <a:cubicBezTo>
                    <a:pt x="0" y="32493"/>
                    <a:pt x="32493" y="0"/>
                    <a:pt x="72593" y="0"/>
                  </a:cubicBezTo>
                  <a:cubicBezTo>
                    <a:pt x="112694" y="0"/>
                    <a:pt x="145180" y="32493"/>
                    <a:pt x="145180" y="72593"/>
                  </a:cubicBezTo>
                  <a:cubicBezTo>
                    <a:pt x="145180" y="104807"/>
                    <a:pt x="124181" y="132143"/>
                    <a:pt x="95123" y="14163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" name="Полилиния: фигура 159">
              <a:extLst>
                <a:ext uri="{FF2B5EF4-FFF2-40B4-BE49-F238E27FC236}">
                  <a16:creationId xmlns:a16="http://schemas.microsoft.com/office/drawing/2014/main" id="{6088BF94-11F0-A74A-E46D-6EDFD4BD7011}"/>
                </a:ext>
              </a:extLst>
            </p:cNvPr>
            <p:cNvSpPr/>
            <p:nvPr/>
          </p:nvSpPr>
          <p:spPr>
            <a:xfrm>
              <a:off x="18215819" y="2319280"/>
              <a:ext cx="75095" cy="75095"/>
            </a:xfrm>
            <a:custGeom>
              <a:avLst/>
              <a:gdLst>
                <a:gd name="csX0" fmla="*/ 37548 w 75095"/>
                <a:gd name="csY0" fmla="*/ 75095 h 75095"/>
                <a:gd name="csX1" fmla="*/ 75095 w 75095"/>
                <a:gd name="csY1" fmla="*/ 37548 h 75095"/>
                <a:gd name="csX2" fmla="*/ 37548 w 75095"/>
                <a:gd name="csY2" fmla="*/ 0 h 75095"/>
                <a:gd name="csX3" fmla="*/ 0 w 75095"/>
                <a:gd name="csY3" fmla="*/ 37548 h 75095"/>
                <a:gd name="csX4" fmla="*/ 37548 w 75095"/>
                <a:gd name="csY4" fmla="*/ 75095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095" h="75095">
                  <a:moveTo>
                    <a:pt x="37548" y="75095"/>
                  </a:moveTo>
                  <a:cubicBezTo>
                    <a:pt x="58280" y="75095"/>
                    <a:pt x="75095" y="58287"/>
                    <a:pt x="75095" y="37548"/>
                  </a:cubicBezTo>
                  <a:cubicBezTo>
                    <a:pt x="75095" y="16808"/>
                    <a:pt x="58280" y="0"/>
                    <a:pt x="37548" y="0"/>
                  </a:cubicBezTo>
                  <a:cubicBezTo>
                    <a:pt x="16808" y="0"/>
                    <a:pt x="0" y="16808"/>
                    <a:pt x="0" y="37548"/>
                  </a:cubicBezTo>
                  <a:cubicBezTo>
                    <a:pt x="0" y="58287"/>
                    <a:pt x="16808" y="75095"/>
                    <a:pt x="37548" y="75095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Полилиния: фигура 160">
              <a:extLst>
                <a:ext uri="{FF2B5EF4-FFF2-40B4-BE49-F238E27FC236}">
                  <a16:creationId xmlns:a16="http://schemas.microsoft.com/office/drawing/2014/main" id="{E28DC654-1F01-56D7-905A-2A1D058E16FA}"/>
                </a:ext>
              </a:extLst>
            </p:cNvPr>
            <p:cNvSpPr/>
            <p:nvPr/>
          </p:nvSpPr>
          <p:spPr>
            <a:xfrm>
              <a:off x="18333465" y="2319280"/>
              <a:ext cx="75095" cy="75095"/>
            </a:xfrm>
            <a:custGeom>
              <a:avLst/>
              <a:gdLst>
                <a:gd name="csX0" fmla="*/ 37548 w 75095"/>
                <a:gd name="csY0" fmla="*/ 75095 h 75095"/>
                <a:gd name="csX1" fmla="*/ 75095 w 75095"/>
                <a:gd name="csY1" fmla="*/ 37548 h 75095"/>
                <a:gd name="csX2" fmla="*/ 37548 w 75095"/>
                <a:gd name="csY2" fmla="*/ 0 h 75095"/>
                <a:gd name="csX3" fmla="*/ 0 w 75095"/>
                <a:gd name="csY3" fmla="*/ 37548 h 75095"/>
                <a:gd name="csX4" fmla="*/ 37548 w 75095"/>
                <a:gd name="csY4" fmla="*/ 75095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095" h="75095">
                  <a:moveTo>
                    <a:pt x="37548" y="75095"/>
                  </a:moveTo>
                  <a:cubicBezTo>
                    <a:pt x="58287" y="75095"/>
                    <a:pt x="75095" y="58287"/>
                    <a:pt x="75095" y="37548"/>
                  </a:cubicBezTo>
                  <a:cubicBezTo>
                    <a:pt x="75095" y="16808"/>
                    <a:pt x="58287" y="0"/>
                    <a:pt x="37548" y="0"/>
                  </a:cubicBezTo>
                  <a:cubicBezTo>
                    <a:pt x="16809" y="0"/>
                    <a:pt x="0" y="16808"/>
                    <a:pt x="0" y="37548"/>
                  </a:cubicBezTo>
                  <a:cubicBezTo>
                    <a:pt x="0" y="58287"/>
                    <a:pt x="16809" y="75095"/>
                    <a:pt x="37548" y="75095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Полилиния: фигура 161">
              <a:extLst>
                <a:ext uri="{FF2B5EF4-FFF2-40B4-BE49-F238E27FC236}">
                  <a16:creationId xmlns:a16="http://schemas.microsoft.com/office/drawing/2014/main" id="{4A0A1421-E0DD-FE08-3A8F-2EAC839458AB}"/>
                </a:ext>
              </a:extLst>
            </p:cNvPr>
            <p:cNvSpPr/>
            <p:nvPr/>
          </p:nvSpPr>
          <p:spPr>
            <a:xfrm>
              <a:off x="18290914" y="2356827"/>
              <a:ext cx="42551" cy="6350"/>
            </a:xfrm>
            <a:custGeom>
              <a:avLst/>
              <a:gdLst>
                <a:gd name="csX0" fmla="*/ 0 w 42551"/>
                <a:gd name="csY0" fmla="*/ 0 h 6350"/>
                <a:gd name="csX1" fmla="*/ 42551 w 4255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2551" h="6350">
                  <a:moveTo>
                    <a:pt x="0" y="0"/>
                  </a:moveTo>
                  <a:lnTo>
                    <a:pt x="4255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2" name="Группа 511">
            <a:extLst>
              <a:ext uri="{FF2B5EF4-FFF2-40B4-BE49-F238E27FC236}">
                <a16:creationId xmlns:a16="http://schemas.microsoft.com/office/drawing/2014/main" id="{7C65E37E-E0A1-D0F5-51C9-02DF3F1C7835}"/>
              </a:ext>
            </a:extLst>
          </p:cNvPr>
          <p:cNvGrpSpPr/>
          <p:nvPr/>
        </p:nvGrpSpPr>
        <p:grpSpPr>
          <a:xfrm>
            <a:off x="5103668" y="4552351"/>
            <a:ext cx="311334" cy="311734"/>
            <a:chOff x="18215819" y="4241800"/>
            <a:chExt cx="311334" cy="311734"/>
          </a:xfrm>
        </p:grpSpPr>
        <p:sp>
          <p:nvSpPr>
            <p:cNvPr id="163" name="Полилиния: фигура 162">
              <a:extLst>
                <a:ext uri="{FF2B5EF4-FFF2-40B4-BE49-F238E27FC236}">
                  <a16:creationId xmlns:a16="http://schemas.microsoft.com/office/drawing/2014/main" id="{ECCF470A-C01D-7D88-697F-34D2043999D7}"/>
                </a:ext>
              </a:extLst>
            </p:cNvPr>
            <p:cNvSpPr/>
            <p:nvPr/>
          </p:nvSpPr>
          <p:spPr>
            <a:xfrm>
              <a:off x="18460275" y="4241806"/>
              <a:ext cx="66878" cy="48209"/>
            </a:xfrm>
            <a:custGeom>
              <a:avLst/>
              <a:gdLst>
                <a:gd name="csX0" fmla="*/ 0 w 66878"/>
                <a:gd name="csY0" fmla="*/ 18548 h 48209"/>
                <a:gd name="csX1" fmla="*/ 48406 w 66878"/>
                <a:gd name="csY1" fmla="*/ 0 h 48209"/>
                <a:gd name="csX2" fmla="*/ 66878 w 66878"/>
                <a:gd name="csY2" fmla="*/ 48209 h 48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878" h="48209">
                  <a:moveTo>
                    <a:pt x="0" y="18548"/>
                  </a:moveTo>
                  <a:lnTo>
                    <a:pt x="48406" y="0"/>
                  </a:lnTo>
                  <a:lnTo>
                    <a:pt x="66878" y="4820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Полилиния: фигура 163">
              <a:extLst>
                <a:ext uri="{FF2B5EF4-FFF2-40B4-BE49-F238E27FC236}">
                  <a16:creationId xmlns:a16="http://schemas.microsoft.com/office/drawing/2014/main" id="{D6D79FCA-4C67-8C6C-28FE-768AD22FC308}"/>
                </a:ext>
              </a:extLst>
            </p:cNvPr>
            <p:cNvSpPr/>
            <p:nvPr/>
          </p:nvSpPr>
          <p:spPr>
            <a:xfrm>
              <a:off x="18215819" y="4472089"/>
              <a:ext cx="60077" cy="75088"/>
            </a:xfrm>
            <a:custGeom>
              <a:avLst/>
              <a:gdLst>
                <a:gd name="csX0" fmla="*/ 0 w 60077"/>
                <a:gd name="csY0" fmla="*/ 75089 h 75088"/>
                <a:gd name="csX1" fmla="*/ 0 w 60077"/>
                <a:gd name="csY1" fmla="*/ 10008 h 75088"/>
                <a:gd name="csX2" fmla="*/ 10014 w 60077"/>
                <a:gd name="csY2" fmla="*/ 0 h 75088"/>
                <a:gd name="csX3" fmla="*/ 50063 w 60077"/>
                <a:gd name="csY3" fmla="*/ 0 h 75088"/>
                <a:gd name="csX4" fmla="*/ 60077 w 60077"/>
                <a:gd name="csY4" fmla="*/ 10008 h 75088"/>
                <a:gd name="csX5" fmla="*/ 60077 w 60077"/>
                <a:gd name="csY5" fmla="*/ 75089 h 750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0077" h="75088">
                  <a:moveTo>
                    <a:pt x="0" y="75089"/>
                  </a:moveTo>
                  <a:lnTo>
                    <a:pt x="0" y="10008"/>
                  </a:lnTo>
                  <a:cubicBezTo>
                    <a:pt x="0" y="4477"/>
                    <a:pt x="4483" y="0"/>
                    <a:pt x="10014" y="0"/>
                  </a:cubicBezTo>
                  <a:lnTo>
                    <a:pt x="50063" y="0"/>
                  </a:lnTo>
                  <a:cubicBezTo>
                    <a:pt x="55594" y="0"/>
                    <a:pt x="60077" y="4477"/>
                    <a:pt x="60077" y="10008"/>
                  </a:cubicBezTo>
                  <a:lnTo>
                    <a:pt x="60077" y="7508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Полилиния: фигура 164">
              <a:extLst>
                <a:ext uri="{FF2B5EF4-FFF2-40B4-BE49-F238E27FC236}">
                  <a16:creationId xmlns:a16="http://schemas.microsoft.com/office/drawing/2014/main" id="{9613C18B-1EC4-8B0C-47F7-667C08BA9D71}"/>
                </a:ext>
              </a:extLst>
            </p:cNvPr>
            <p:cNvSpPr/>
            <p:nvPr/>
          </p:nvSpPr>
          <p:spPr>
            <a:xfrm>
              <a:off x="18463627" y="4346936"/>
              <a:ext cx="60070" cy="200247"/>
            </a:xfrm>
            <a:custGeom>
              <a:avLst/>
              <a:gdLst>
                <a:gd name="csX0" fmla="*/ 0 w 60070"/>
                <a:gd name="csY0" fmla="*/ 200247 h 200247"/>
                <a:gd name="csX1" fmla="*/ 0 w 60070"/>
                <a:gd name="csY1" fmla="*/ 10008 h 200247"/>
                <a:gd name="csX2" fmla="*/ 10014 w 60070"/>
                <a:gd name="csY2" fmla="*/ 0 h 200247"/>
                <a:gd name="csX3" fmla="*/ 50063 w 60070"/>
                <a:gd name="csY3" fmla="*/ 0 h 200247"/>
                <a:gd name="csX4" fmla="*/ 60071 w 60070"/>
                <a:gd name="csY4" fmla="*/ 10008 h 200247"/>
                <a:gd name="csX5" fmla="*/ 60071 w 60070"/>
                <a:gd name="csY5" fmla="*/ 200247 h 200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0070" h="200247">
                  <a:moveTo>
                    <a:pt x="0" y="200247"/>
                  </a:moveTo>
                  <a:lnTo>
                    <a:pt x="0" y="10008"/>
                  </a:lnTo>
                  <a:cubicBezTo>
                    <a:pt x="0" y="4477"/>
                    <a:pt x="4483" y="0"/>
                    <a:pt x="10014" y="0"/>
                  </a:cubicBezTo>
                  <a:lnTo>
                    <a:pt x="50063" y="0"/>
                  </a:lnTo>
                  <a:cubicBezTo>
                    <a:pt x="55594" y="0"/>
                    <a:pt x="60071" y="4477"/>
                    <a:pt x="60071" y="10008"/>
                  </a:cubicBezTo>
                  <a:lnTo>
                    <a:pt x="60071" y="20024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Полилиния: фигура 165">
              <a:extLst>
                <a:ext uri="{FF2B5EF4-FFF2-40B4-BE49-F238E27FC236}">
                  <a16:creationId xmlns:a16="http://schemas.microsoft.com/office/drawing/2014/main" id="{F5CA14F5-FD64-98E9-4698-8C25FDBF7DE0}"/>
                </a:ext>
              </a:extLst>
            </p:cNvPr>
            <p:cNvSpPr/>
            <p:nvPr/>
          </p:nvSpPr>
          <p:spPr>
            <a:xfrm>
              <a:off x="18215819" y="4241800"/>
              <a:ext cx="292861" cy="209632"/>
            </a:xfrm>
            <a:custGeom>
              <a:avLst/>
              <a:gdLst>
                <a:gd name="csX0" fmla="*/ 0 w 292861"/>
                <a:gd name="csY0" fmla="*/ 209633 h 209632"/>
                <a:gd name="csX1" fmla="*/ 292862 w 292861"/>
                <a:gd name="csY1" fmla="*/ 0 h 209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92861" h="209632">
                  <a:moveTo>
                    <a:pt x="0" y="209633"/>
                  </a:moveTo>
                  <a:cubicBezTo>
                    <a:pt x="188036" y="201828"/>
                    <a:pt x="275990" y="54140"/>
                    <a:pt x="292862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Полилиния: фигура 166">
              <a:extLst>
                <a:ext uri="{FF2B5EF4-FFF2-40B4-BE49-F238E27FC236}">
                  <a16:creationId xmlns:a16="http://schemas.microsoft.com/office/drawing/2014/main" id="{4D4B8F42-6A37-CB09-FFAC-4AD5D6E47D65}"/>
                </a:ext>
              </a:extLst>
            </p:cNvPr>
            <p:cNvSpPr/>
            <p:nvPr/>
          </p:nvSpPr>
          <p:spPr>
            <a:xfrm>
              <a:off x="18215819" y="4547184"/>
              <a:ext cx="307879" cy="6350"/>
            </a:xfrm>
            <a:custGeom>
              <a:avLst/>
              <a:gdLst>
                <a:gd name="csX0" fmla="*/ 0 w 307879"/>
                <a:gd name="csY0" fmla="*/ 0 h 6350"/>
                <a:gd name="csX1" fmla="*/ 307880 w 30787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7879" h="6350">
                  <a:moveTo>
                    <a:pt x="0" y="0"/>
                  </a:moveTo>
                  <a:lnTo>
                    <a:pt x="30788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Полилиния: фигура 167">
              <a:extLst>
                <a:ext uri="{FF2B5EF4-FFF2-40B4-BE49-F238E27FC236}">
                  <a16:creationId xmlns:a16="http://schemas.microsoft.com/office/drawing/2014/main" id="{63C4586D-75D6-48CF-074B-B3C7968EFFB0}"/>
                </a:ext>
              </a:extLst>
            </p:cNvPr>
            <p:cNvSpPr/>
            <p:nvPr/>
          </p:nvSpPr>
          <p:spPr>
            <a:xfrm>
              <a:off x="18298425" y="4457065"/>
              <a:ext cx="60071" cy="90112"/>
            </a:xfrm>
            <a:custGeom>
              <a:avLst/>
              <a:gdLst>
                <a:gd name="csX0" fmla="*/ 0 w 60071"/>
                <a:gd name="csY0" fmla="*/ 90113 h 90112"/>
                <a:gd name="csX1" fmla="*/ 0 w 60071"/>
                <a:gd name="csY1" fmla="*/ 10014 h 90112"/>
                <a:gd name="csX2" fmla="*/ 10008 w 60071"/>
                <a:gd name="csY2" fmla="*/ 0 h 90112"/>
                <a:gd name="csX3" fmla="*/ 50057 w 60071"/>
                <a:gd name="csY3" fmla="*/ 0 h 90112"/>
                <a:gd name="csX4" fmla="*/ 60071 w 60071"/>
                <a:gd name="csY4" fmla="*/ 10014 h 90112"/>
                <a:gd name="csX5" fmla="*/ 60071 w 60071"/>
                <a:gd name="csY5" fmla="*/ 90113 h 901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0071" h="90112">
                  <a:moveTo>
                    <a:pt x="0" y="90113"/>
                  </a:moveTo>
                  <a:lnTo>
                    <a:pt x="0" y="10014"/>
                  </a:lnTo>
                  <a:cubicBezTo>
                    <a:pt x="0" y="4483"/>
                    <a:pt x="4477" y="0"/>
                    <a:pt x="10008" y="0"/>
                  </a:cubicBezTo>
                  <a:lnTo>
                    <a:pt x="50057" y="0"/>
                  </a:lnTo>
                  <a:cubicBezTo>
                    <a:pt x="55594" y="0"/>
                    <a:pt x="60071" y="4483"/>
                    <a:pt x="60071" y="10014"/>
                  </a:cubicBezTo>
                  <a:lnTo>
                    <a:pt x="60071" y="9011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Полилиния: фигура 168">
              <a:extLst>
                <a:ext uri="{FF2B5EF4-FFF2-40B4-BE49-F238E27FC236}">
                  <a16:creationId xmlns:a16="http://schemas.microsoft.com/office/drawing/2014/main" id="{8773D9A4-78C1-2C8F-593F-BB9209AB25FD}"/>
                </a:ext>
              </a:extLst>
            </p:cNvPr>
            <p:cNvSpPr/>
            <p:nvPr/>
          </p:nvSpPr>
          <p:spPr>
            <a:xfrm>
              <a:off x="18381020" y="4419523"/>
              <a:ext cx="60077" cy="127660"/>
            </a:xfrm>
            <a:custGeom>
              <a:avLst/>
              <a:gdLst>
                <a:gd name="csX0" fmla="*/ 0 w 60077"/>
                <a:gd name="csY0" fmla="*/ 127660 h 127660"/>
                <a:gd name="csX1" fmla="*/ 0 w 60077"/>
                <a:gd name="csY1" fmla="*/ 10014 h 127660"/>
                <a:gd name="csX2" fmla="*/ 10014 w 60077"/>
                <a:gd name="csY2" fmla="*/ 0 h 127660"/>
                <a:gd name="csX3" fmla="*/ 50064 w 60077"/>
                <a:gd name="csY3" fmla="*/ 0 h 127660"/>
                <a:gd name="csX4" fmla="*/ 60077 w 60077"/>
                <a:gd name="csY4" fmla="*/ 10014 h 127660"/>
                <a:gd name="csX5" fmla="*/ 60077 w 60077"/>
                <a:gd name="csY5" fmla="*/ 127660 h 127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0077" h="127660">
                  <a:moveTo>
                    <a:pt x="0" y="127660"/>
                  </a:moveTo>
                  <a:lnTo>
                    <a:pt x="0" y="10014"/>
                  </a:lnTo>
                  <a:cubicBezTo>
                    <a:pt x="0" y="4483"/>
                    <a:pt x="4483" y="0"/>
                    <a:pt x="10014" y="0"/>
                  </a:cubicBezTo>
                  <a:lnTo>
                    <a:pt x="50064" y="0"/>
                  </a:lnTo>
                  <a:cubicBezTo>
                    <a:pt x="55594" y="0"/>
                    <a:pt x="60077" y="4483"/>
                    <a:pt x="60077" y="10014"/>
                  </a:cubicBezTo>
                  <a:lnTo>
                    <a:pt x="60077" y="12766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3" name="Группа 512">
            <a:extLst>
              <a:ext uri="{FF2B5EF4-FFF2-40B4-BE49-F238E27FC236}">
                <a16:creationId xmlns:a16="http://schemas.microsoft.com/office/drawing/2014/main" id="{F889F730-C1FC-185B-7E66-C2DBA3410A63}"/>
              </a:ext>
            </a:extLst>
          </p:cNvPr>
          <p:cNvGrpSpPr/>
          <p:nvPr/>
        </p:nvGrpSpPr>
        <p:grpSpPr>
          <a:xfrm>
            <a:off x="5103668" y="5390551"/>
            <a:ext cx="305377" cy="286702"/>
            <a:chOff x="18215819" y="5080000"/>
            <a:chExt cx="305377" cy="286702"/>
          </a:xfrm>
        </p:grpSpPr>
        <p:sp>
          <p:nvSpPr>
            <p:cNvPr id="170" name="Полилиния: фигура 169">
              <a:extLst>
                <a:ext uri="{FF2B5EF4-FFF2-40B4-BE49-F238E27FC236}">
                  <a16:creationId xmlns:a16="http://schemas.microsoft.com/office/drawing/2014/main" id="{A914CAE5-883D-3C75-A623-6557C0364CDD}"/>
                </a:ext>
              </a:extLst>
            </p:cNvPr>
            <p:cNvSpPr/>
            <p:nvPr/>
          </p:nvSpPr>
          <p:spPr>
            <a:xfrm>
              <a:off x="18403550" y="5080000"/>
              <a:ext cx="115144" cy="115144"/>
            </a:xfrm>
            <a:custGeom>
              <a:avLst/>
              <a:gdLst>
                <a:gd name="csX0" fmla="*/ 57575 w 115144"/>
                <a:gd name="csY0" fmla="*/ 115145 h 115144"/>
                <a:gd name="csX1" fmla="*/ 115145 w 115144"/>
                <a:gd name="csY1" fmla="*/ 57569 h 115144"/>
                <a:gd name="csX2" fmla="*/ 57575 w 115144"/>
                <a:gd name="csY2" fmla="*/ 0 h 115144"/>
                <a:gd name="csX3" fmla="*/ 0 w 115144"/>
                <a:gd name="csY3" fmla="*/ 57569 h 115144"/>
                <a:gd name="csX4" fmla="*/ 57575 w 115144"/>
                <a:gd name="csY4" fmla="*/ 115145 h 115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5144" h="115144">
                  <a:moveTo>
                    <a:pt x="57575" y="115145"/>
                  </a:moveTo>
                  <a:cubicBezTo>
                    <a:pt x="89370" y="115145"/>
                    <a:pt x="115145" y="89370"/>
                    <a:pt x="115145" y="57569"/>
                  </a:cubicBezTo>
                  <a:cubicBezTo>
                    <a:pt x="115145" y="25775"/>
                    <a:pt x="89370" y="0"/>
                    <a:pt x="57575" y="0"/>
                  </a:cubicBezTo>
                  <a:cubicBezTo>
                    <a:pt x="25781" y="0"/>
                    <a:pt x="0" y="25775"/>
                    <a:pt x="0" y="57569"/>
                  </a:cubicBezTo>
                  <a:cubicBezTo>
                    <a:pt x="0" y="89370"/>
                    <a:pt x="25781" y="115145"/>
                    <a:pt x="57575" y="115145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Полилиния: фигура 170">
              <a:extLst>
                <a:ext uri="{FF2B5EF4-FFF2-40B4-BE49-F238E27FC236}">
                  <a16:creationId xmlns:a16="http://schemas.microsoft.com/office/drawing/2014/main" id="{565DAD31-018A-B68B-D5E3-D0C391F159F6}"/>
                </a:ext>
              </a:extLst>
            </p:cNvPr>
            <p:cNvSpPr/>
            <p:nvPr/>
          </p:nvSpPr>
          <p:spPr>
            <a:xfrm>
              <a:off x="18441097" y="5105031"/>
              <a:ext cx="40049" cy="27533"/>
            </a:xfrm>
            <a:custGeom>
              <a:avLst/>
              <a:gdLst>
                <a:gd name="csX0" fmla="*/ 26283 w 40049"/>
                <a:gd name="csY0" fmla="*/ 27534 h 27533"/>
                <a:gd name="csX1" fmla="*/ 0 w 40049"/>
                <a:gd name="csY1" fmla="*/ 27534 h 27533"/>
                <a:gd name="csX2" fmla="*/ 0 w 40049"/>
                <a:gd name="csY2" fmla="*/ 2508 h 27533"/>
                <a:gd name="csX3" fmla="*/ 2502 w 40049"/>
                <a:gd name="csY3" fmla="*/ 0 h 27533"/>
                <a:gd name="csX4" fmla="*/ 26283 w 40049"/>
                <a:gd name="csY4" fmla="*/ 0 h 27533"/>
                <a:gd name="csX5" fmla="*/ 40049 w 40049"/>
                <a:gd name="csY5" fmla="*/ 13767 h 27533"/>
                <a:gd name="csX6" fmla="*/ 26283 w 40049"/>
                <a:gd name="csY6" fmla="*/ 27534 h 275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0049" h="27533">
                  <a:moveTo>
                    <a:pt x="26283" y="27534"/>
                  </a:moveTo>
                  <a:lnTo>
                    <a:pt x="0" y="27534"/>
                  </a:lnTo>
                  <a:lnTo>
                    <a:pt x="0" y="2508"/>
                  </a:lnTo>
                  <a:cubicBezTo>
                    <a:pt x="0" y="1130"/>
                    <a:pt x="1131" y="0"/>
                    <a:pt x="2502" y="0"/>
                  </a:cubicBezTo>
                  <a:lnTo>
                    <a:pt x="26283" y="0"/>
                  </a:lnTo>
                  <a:cubicBezTo>
                    <a:pt x="33896" y="0"/>
                    <a:pt x="40049" y="6159"/>
                    <a:pt x="40049" y="13767"/>
                  </a:cubicBezTo>
                  <a:cubicBezTo>
                    <a:pt x="40049" y="21380"/>
                    <a:pt x="33896" y="27534"/>
                    <a:pt x="26283" y="27534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Полилиния: фигура 171">
              <a:extLst>
                <a:ext uri="{FF2B5EF4-FFF2-40B4-BE49-F238E27FC236}">
                  <a16:creationId xmlns:a16="http://schemas.microsoft.com/office/drawing/2014/main" id="{6AB5E498-82F5-3038-532D-D6D457CE4019}"/>
                </a:ext>
              </a:extLst>
            </p:cNvPr>
            <p:cNvSpPr/>
            <p:nvPr/>
          </p:nvSpPr>
          <p:spPr>
            <a:xfrm>
              <a:off x="18441097" y="5132558"/>
              <a:ext cx="47561" cy="32543"/>
            </a:xfrm>
            <a:custGeom>
              <a:avLst/>
              <a:gdLst>
                <a:gd name="csX0" fmla="*/ 31286 w 47561"/>
                <a:gd name="csY0" fmla="*/ 32544 h 32543"/>
                <a:gd name="csX1" fmla="*/ 2502 w 47561"/>
                <a:gd name="csY1" fmla="*/ 32544 h 32543"/>
                <a:gd name="csX2" fmla="*/ 0 w 47561"/>
                <a:gd name="csY2" fmla="*/ 30042 h 32543"/>
                <a:gd name="csX3" fmla="*/ 0 w 47561"/>
                <a:gd name="csY3" fmla="*/ 0 h 32543"/>
                <a:gd name="csX4" fmla="*/ 31286 w 47561"/>
                <a:gd name="csY4" fmla="*/ 0 h 32543"/>
                <a:gd name="csX5" fmla="*/ 47561 w 47561"/>
                <a:gd name="csY5" fmla="*/ 16275 h 32543"/>
                <a:gd name="csX6" fmla="*/ 31286 w 47561"/>
                <a:gd name="csY6" fmla="*/ 32544 h 325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7561" h="32543">
                  <a:moveTo>
                    <a:pt x="31286" y="32544"/>
                  </a:moveTo>
                  <a:lnTo>
                    <a:pt x="2502" y="32544"/>
                  </a:lnTo>
                  <a:cubicBezTo>
                    <a:pt x="1124" y="32544"/>
                    <a:pt x="0" y="31414"/>
                    <a:pt x="0" y="30042"/>
                  </a:cubicBezTo>
                  <a:lnTo>
                    <a:pt x="0" y="0"/>
                  </a:lnTo>
                  <a:lnTo>
                    <a:pt x="31286" y="0"/>
                  </a:lnTo>
                  <a:cubicBezTo>
                    <a:pt x="40278" y="0"/>
                    <a:pt x="47561" y="7284"/>
                    <a:pt x="47561" y="16275"/>
                  </a:cubicBezTo>
                  <a:cubicBezTo>
                    <a:pt x="47561" y="25260"/>
                    <a:pt x="40278" y="32544"/>
                    <a:pt x="31286" y="32544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Полилиния: фигура 172">
              <a:extLst>
                <a:ext uri="{FF2B5EF4-FFF2-40B4-BE49-F238E27FC236}">
                  <a16:creationId xmlns:a16="http://schemas.microsoft.com/office/drawing/2014/main" id="{CFF49664-D69B-D064-EDD9-6377DFFC7F76}"/>
                </a:ext>
              </a:extLst>
            </p:cNvPr>
            <p:cNvSpPr/>
            <p:nvPr/>
          </p:nvSpPr>
          <p:spPr>
            <a:xfrm>
              <a:off x="18283402" y="5234013"/>
              <a:ext cx="170211" cy="132689"/>
            </a:xfrm>
            <a:custGeom>
              <a:avLst/>
              <a:gdLst>
                <a:gd name="csX0" fmla="*/ 155194 w 170211"/>
                <a:gd name="csY0" fmla="*/ 97644 h 132689"/>
                <a:gd name="csX1" fmla="*/ 140176 w 170211"/>
                <a:gd name="csY1" fmla="*/ 97644 h 132689"/>
                <a:gd name="csX2" fmla="*/ 121876 w 170211"/>
                <a:gd name="csY2" fmla="*/ 70186 h 132689"/>
                <a:gd name="csX3" fmla="*/ 115145 w 170211"/>
                <a:gd name="csY3" fmla="*/ 47961 h 132689"/>
                <a:gd name="csX4" fmla="*/ 115145 w 170211"/>
                <a:gd name="csY4" fmla="*/ 30035 h 132689"/>
                <a:gd name="csX5" fmla="*/ 85109 w 170211"/>
                <a:gd name="csY5" fmla="*/ 0 h 132689"/>
                <a:gd name="csX6" fmla="*/ 55067 w 170211"/>
                <a:gd name="csY6" fmla="*/ 30035 h 132689"/>
                <a:gd name="csX7" fmla="*/ 55067 w 170211"/>
                <a:gd name="csY7" fmla="*/ 47961 h 132689"/>
                <a:gd name="csX8" fmla="*/ 48336 w 170211"/>
                <a:gd name="csY8" fmla="*/ 70186 h 132689"/>
                <a:gd name="csX9" fmla="*/ 30035 w 170211"/>
                <a:gd name="csY9" fmla="*/ 97644 h 132689"/>
                <a:gd name="csX10" fmla="*/ 15018 w 170211"/>
                <a:gd name="csY10" fmla="*/ 97644 h 132689"/>
                <a:gd name="csX11" fmla="*/ 0 w 170211"/>
                <a:gd name="csY11" fmla="*/ 112661 h 132689"/>
                <a:gd name="csX12" fmla="*/ 0 w 170211"/>
                <a:gd name="csY12" fmla="*/ 122675 h 132689"/>
                <a:gd name="csX13" fmla="*/ 10014 w 170211"/>
                <a:gd name="csY13" fmla="*/ 132690 h 132689"/>
                <a:gd name="csX14" fmla="*/ 160198 w 170211"/>
                <a:gd name="csY14" fmla="*/ 132690 h 132689"/>
                <a:gd name="csX15" fmla="*/ 170212 w 170211"/>
                <a:gd name="csY15" fmla="*/ 122675 h 132689"/>
                <a:gd name="csX16" fmla="*/ 170212 w 170211"/>
                <a:gd name="csY16" fmla="*/ 112661 h 132689"/>
                <a:gd name="csX17" fmla="*/ 155194 w 170211"/>
                <a:gd name="csY17" fmla="*/ 97644 h 132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211" h="132689">
                  <a:moveTo>
                    <a:pt x="155194" y="97644"/>
                  </a:moveTo>
                  <a:lnTo>
                    <a:pt x="140176" y="97644"/>
                  </a:lnTo>
                  <a:lnTo>
                    <a:pt x="121876" y="70186"/>
                  </a:lnTo>
                  <a:cubicBezTo>
                    <a:pt x="117494" y="63602"/>
                    <a:pt x="115145" y="55867"/>
                    <a:pt x="115145" y="47961"/>
                  </a:cubicBezTo>
                  <a:lnTo>
                    <a:pt x="115145" y="30035"/>
                  </a:lnTo>
                  <a:cubicBezTo>
                    <a:pt x="115145" y="13443"/>
                    <a:pt x="101702" y="0"/>
                    <a:pt x="85109" y="0"/>
                  </a:cubicBezTo>
                  <a:cubicBezTo>
                    <a:pt x="68510" y="0"/>
                    <a:pt x="55067" y="13443"/>
                    <a:pt x="55067" y="30035"/>
                  </a:cubicBezTo>
                  <a:lnTo>
                    <a:pt x="55067" y="47961"/>
                  </a:lnTo>
                  <a:cubicBezTo>
                    <a:pt x="55067" y="55867"/>
                    <a:pt x="52718" y="63602"/>
                    <a:pt x="48336" y="70186"/>
                  </a:cubicBezTo>
                  <a:lnTo>
                    <a:pt x="30035" y="97644"/>
                  </a:lnTo>
                  <a:lnTo>
                    <a:pt x="15018" y="97644"/>
                  </a:lnTo>
                  <a:cubicBezTo>
                    <a:pt x="6731" y="97644"/>
                    <a:pt x="0" y="104381"/>
                    <a:pt x="0" y="112661"/>
                  </a:cubicBezTo>
                  <a:lnTo>
                    <a:pt x="0" y="122675"/>
                  </a:lnTo>
                  <a:cubicBezTo>
                    <a:pt x="0" y="128206"/>
                    <a:pt x="4483" y="132690"/>
                    <a:pt x="10014" y="132690"/>
                  </a:cubicBezTo>
                  <a:lnTo>
                    <a:pt x="160198" y="132690"/>
                  </a:lnTo>
                  <a:cubicBezTo>
                    <a:pt x="165729" y="132690"/>
                    <a:pt x="170212" y="128206"/>
                    <a:pt x="170212" y="122675"/>
                  </a:cubicBezTo>
                  <a:lnTo>
                    <a:pt x="170212" y="112661"/>
                  </a:lnTo>
                  <a:cubicBezTo>
                    <a:pt x="170212" y="104381"/>
                    <a:pt x="163481" y="97644"/>
                    <a:pt x="155194" y="97644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Полилиния: фигура 173">
              <a:extLst>
                <a:ext uri="{FF2B5EF4-FFF2-40B4-BE49-F238E27FC236}">
                  <a16:creationId xmlns:a16="http://schemas.microsoft.com/office/drawing/2014/main" id="{2F53AB25-36E5-BD9B-0CF4-B0C80803F1F1}"/>
                </a:ext>
              </a:extLst>
            </p:cNvPr>
            <p:cNvSpPr/>
            <p:nvPr/>
          </p:nvSpPr>
          <p:spPr>
            <a:xfrm>
              <a:off x="18215819" y="5219014"/>
              <a:ext cx="120148" cy="25031"/>
            </a:xfrm>
            <a:custGeom>
              <a:avLst/>
              <a:gdLst>
                <a:gd name="csX0" fmla="*/ 96622 w 120148"/>
                <a:gd name="csY0" fmla="*/ 25031 h 25031"/>
                <a:gd name="csX1" fmla="*/ 23501 w 120148"/>
                <a:gd name="csY1" fmla="*/ 25031 h 25031"/>
                <a:gd name="csX2" fmla="*/ 10636 w 120148"/>
                <a:gd name="csY2" fmla="*/ 17742 h 25031"/>
                <a:gd name="csX3" fmla="*/ 0 w 120148"/>
                <a:gd name="csY3" fmla="*/ 0 h 25031"/>
                <a:gd name="csX4" fmla="*/ 120148 w 120148"/>
                <a:gd name="csY4" fmla="*/ 0 h 25031"/>
                <a:gd name="csX5" fmla="*/ 109512 w 120148"/>
                <a:gd name="csY5" fmla="*/ 17742 h 25031"/>
                <a:gd name="csX6" fmla="*/ 96647 w 120148"/>
                <a:gd name="csY6" fmla="*/ 25031 h 25031"/>
                <a:gd name="csX7" fmla="*/ 96622 w 120148"/>
                <a:gd name="csY7" fmla="*/ 25031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0148" h="25031">
                  <a:moveTo>
                    <a:pt x="96622" y="25031"/>
                  </a:moveTo>
                  <a:lnTo>
                    <a:pt x="23501" y="25031"/>
                  </a:lnTo>
                  <a:cubicBezTo>
                    <a:pt x="18224" y="25031"/>
                    <a:pt x="13341" y="22250"/>
                    <a:pt x="10636" y="17742"/>
                  </a:cubicBezTo>
                  <a:lnTo>
                    <a:pt x="0" y="0"/>
                  </a:lnTo>
                  <a:lnTo>
                    <a:pt x="120148" y="0"/>
                  </a:lnTo>
                  <a:lnTo>
                    <a:pt x="109512" y="17742"/>
                  </a:lnTo>
                  <a:cubicBezTo>
                    <a:pt x="106807" y="22276"/>
                    <a:pt x="101898" y="25031"/>
                    <a:pt x="96647" y="25031"/>
                  </a:cubicBezTo>
                  <a:lnTo>
                    <a:pt x="96622" y="25031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" name="Полилиния: фигура 174">
              <a:extLst>
                <a:ext uri="{FF2B5EF4-FFF2-40B4-BE49-F238E27FC236}">
                  <a16:creationId xmlns:a16="http://schemas.microsoft.com/office/drawing/2014/main" id="{5123BA2E-56C1-6871-F510-03992DD02C89}"/>
                </a:ext>
              </a:extLst>
            </p:cNvPr>
            <p:cNvSpPr/>
            <p:nvPr/>
          </p:nvSpPr>
          <p:spPr>
            <a:xfrm>
              <a:off x="18275890" y="5244045"/>
              <a:ext cx="62579" cy="32537"/>
            </a:xfrm>
            <a:custGeom>
              <a:avLst/>
              <a:gdLst>
                <a:gd name="csX0" fmla="*/ 0 w 62579"/>
                <a:gd name="csY0" fmla="*/ 0 h 32537"/>
                <a:gd name="csX1" fmla="*/ 0 w 62579"/>
                <a:gd name="csY1" fmla="*/ 17520 h 32537"/>
                <a:gd name="csX2" fmla="*/ 15024 w 62579"/>
                <a:gd name="csY2" fmla="*/ 32538 h 32537"/>
                <a:gd name="csX3" fmla="*/ 62579 w 62579"/>
                <a:gd name="csY3" fmla="*/ 32538 h 32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579" h="32537">
                  <a:moveTo>
                    <a:pt x="0" y="0"/>
                  </a:moveTo>
                  <a:lnTo>
                    <a:pt x="0" y="17520"/>
                  </a:lnTo>
                  <a:cubicBezTo>
                    <a:pt x="0" y="25807"/>
                    <a:pt x="6737" y="32538"/>
                    <a:pt x="15024" y="32538"/>
                  </a:cubicBezTo>
                  <a:lnTo>
                    <a:pt x="62579" y="3253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6" name="Полилиния: фигура 175">
              <a:extLst>
                <a:ext uri="{FF2B5EF4-FFF2-40B4-BE49-F238E27FC236}">
                  <a16:creationId xmlns:a16="http://schemas.microsoft.com/office/drawing/2014/main" id="{9EE71961-D38D-D033-040E-4C980FAF0949}"/>
                </a:ext>
              </a:extLst>
            </p:cNvPr>
            <p:cNvSpPr/>
            <p:nvPr/>
          </p:nvSpPr>
          <p:spPr>
            <a:xfrm>
              <a:off x="18401048" y="5219014"/>
              <a:ext cx="120148" cy="25031"/>
            </a:xfrm>
            <a:custGeom>
              <a:avLst/>
              <a:gdLst>
                <a:gd name="csX0" fmla="*/ 23533 w 120148"/>
                <a:gd name="csY0" fmla="*/ 25031 h 25031"/>
                <a:gd name="csX1" fmla="*/ 96647 w 120148"/>
                <a:gd name="csY1" fmla="*/ 25031 h 25031"/>
                <a:gd name="csX2" fmla="*/ 109512 w 120148"/>
                <a:gd name="csY2" fmla="*/ 17742 h 25031"/>
                <a:gd name="csX3" fmla="*/ 120148 w 120148"/>
                <a:gd name="csY3" fmla="*/ 0 h 25031"/>
                <a:gd name="csX4" fmla="*/ 0 w 120148"/>
                <a:gd name="csY4" fmla="*/ 0 h 25031"/>
                <a:gd name="csX5" fmla="*/ 10636 w 120148"/>
                <a:gd name="csY5" fmla="*/ 17742 h 25031"/>
                <a:gd name="csX6" fmla="*/ 23508 w 120148"/>
                <a:gd name="csY6" fmla="*/ 25031 h 25031"/>
                <a:gd name="csX7" fmla="*/ 23533 w 120148"/>
                <a:gd name="csY7" fmla="*/ 25031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0148" h="25031">
                  <a:moveTo>
                    <a:pt x="23533" y="25031"/>
                  </a:moveTo>
                  <a:lnTo>
                    <a:pt x="96647" y="25031"/>
                  </a:lnTo>
                  <a:cubicBezTo>
                    <a:pt x="101930" y="25031"/>
                    <a:pt x="106807" y="22250"/>
                    <a:pt x="109512" y="17742"/>
                  </a:cubicBezTo>
                  <a:lnTo>
                    <a:pt x="120148" y="0"/>
                  </a:lnTo>
                  <a:lnTo>
                    <a:pt x="0" y="0"/>
                  </a:lnTo>
                  <a:lnTo>
                    <a:pt x="10636" y="17742"/>
                  </a:lnTo>
                  <a:cubicBezTo>
                    <a:pt x="13341" y="22276"/>
                    <a:pt x="18250" y="25031"/>
                    <a:pt x="23508" y="25031"/>
                  </a:cubicBezTo>
                  <a:lnTo>
                    <a:pt x="23533" y="25031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Полилиния: фигура 176">
              <a:extLst>
                <a:ext uri="{FF2B5EF4-FFF2-40B4-BE49-F238E27FC236}">
                  <a16:creationId xmlns:a16="http://schemas.microsoft.com/office/drawing/2014/main" id="{B916E3DC-1750-D729-7FA2-9CA793ACB443}"/>
                </a:ext>
              </a:extLst>
            </p:cNvPr>
            <p:cNvSpPr/>
            <p:nvPr/>
          </p:nvSpPr>
          <p:spPr>
            <a:xfrm>
              <a:off x="18398546" y="5244045"/>
              <a:ext cx="62579" cy="32537"/>
            </a:xfrm>
            <a:custGeom>
              <a:avLst/>
              <a:gdLst>
                <a:gd name="csX0" fmla="*/ 62579 w 62579"/>
                <a:gd name="csY0" fmla="*/ 0 h 32537"/>
                <a:gd name="csX1" fmla="*/ 62579 w 62579"/>
                <a:gd name="csY1" fmla="*/ 17520 h 32537"/>
                <a:gd name="csX2" fmla="*/ 47555 w 62579"/>
                <a:gd name="csY2" fmla="*/ 32538 h 32537"/>
                <a:gd name="csX3" fmla="*/ 0 w 62579"/>
                <a:gd name="csY3" fmla="*/ 32538 h 32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579" h="32537">
                  <a:moveTo>
                    <a:pt x="62579" y="0"/>
                  </a:moveTo>
                  <a:lnTo>
                    <a:pt x="62579" y="17520"/>
                  </a:lnTo>
                  <a:cubicBezTo>
                    <a:pt x="62579" y="25807"/>
                    <a:pt x="55842" y="32538"/>
                    <a:pt x="47555" y="32538"/>
                  </a:cubicBezTo>
                  <a:lnTo>
                    <a:pt x="0" y="3253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Полилиния: фигура 177">
              <a:extLst>
                <a:ext uri="{FF2B5EF4-FFF2-40B4-BE49-F238E27FC236}">
                  <a16:creationId xmlns:a16="http://schemas.microsoft.com/office/drawing/2014/main" id="{A324073D-8E49-F3D3-3CFF-621584C6E8F3}"/>
                </a:ext>
              </a:extLst>
            </p:cNvPr>
            <p:cNvSpPr/>
            <p:nvPr/>
          </p:nvSpPr>
          <p:spPr>
            <a:xfrm>
              <a:off x="18218327" y="5080006"/>
              <a:ext cx="115137" cy="115144"/>
            </a:xfrm>
            <a:custGeom>
              <a:avLst/>
              <a:gdLst>
                <a:gd name="csX0" fmla="*/ 57569 w 115137"/>
                <a:gd name="csY0" fmla="*/ 115145 h 115144"/>
                <a:gd name="csX1" fmla="*/ 115138 w 115137"/>
                <a:gd name="csY1" fmla="*/ 57569 h 115144"/>
                <a:gd name="csX2" fmla="*/ 57569 w 115137"/>
                <a:gd name="csY2" fmla="*/ 0 h 115144"/>
                <a:gd name="csX3" fmla="*/ 0 w 115137"/>
                <a:gd name="csY3" fmla="*/ 57569 h 115144"/>
                <a:gd name="csX4" fmla="*/ 57569 w 115137"/>
                <a:gd name="csY4" fmla="*/ 115145 h 115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5137" h="115144">
                  <a:moveTo>
                    <a:pt x="57569" y="115145"/>
                  </a:moveTo>
                  <a:cubicBezTo>
                    <a:pt x="89364" y="115145"/>
                    <a:pt x="115138" y="89370"/>
                    <a:pt x="115138" y="57569"/>
                  </a:cubicBezTo>
                  <a:cubicBezTo>
                    <a:pt x="115138" y="25775"/>
                    <a:pt x="89364" y="0"/>
                    <a:pt x="57569" y="0"/>
                  </a:cubicBezTo>
                  <a:cubicBezTo>
                    <a:pt x="25774" y="0"/>
                    <a:pt x="0" y="25775"/>
                    <a:pt x="0" y="57569"/>
                  </a:cubicBezTo>
                  <a:cubicBezTo>
                    <a:pt x="0" y="89370"/>
                    <a:pt x="25774" y="115145"/>
                    <a:pt x="57569" y="115145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Полилиния: фигура 178">
              <a:extLst>
                <a:ext uri="{FF2B5EF4-FFF2-40B4-BE49-F238E27FC236}">
                  <a16:creationId xmlns:a16="http://schemas.microsoft.com/office/drawing/2014/main" id="{42355BFA-0496-0BBE-D1EF-24A4C279E59B}"/>
                </a:ext>
              </a:extLst>
            </p:cNvPr>
            <p:cNvSpPr/>
            <p:nvPr/>
          </p:nvSpPr>
          <p:spPr>
            <a:xfrm>
              <a:off x="18253366" y="5102529"/>
              <a:ext cx="45059" cy="60071"/>
            </a:xfrm>
            <a:custGeom>
              <a:avLst/>
              <a:gdLst>
                <a:gd name="csX0" fmla="*/ 0 w 45059"/>
                <a:gd name="csY0" fmla="*/ 60071 h 60071"/>
                <a:gd name="csX1" fmla="*/ 0 w 45059"/>
                <a:gd name="csY1" fmla="*/ 22530 h 60071"/>
                <a:gd name="csX2" fmla="*/ 22530 w 45059"/>
                <a:gd name="csY2" fmla="*/ 0 h 60071"/>
                <a:gd name="csX3" fmla="*/ 45059 w 45059"/>
                <a:gd name="csY3" fmla="*/ 22530 h 60071"/>
                <a:gd name="csX4" fmla="*/ 45059 w 45059"/>
                <a:gd name="csY4" fmla="*/ 60071 h 600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5059" h="60071">
                  <a:moveTo>
                    <a:pt x="0" y="60071"/>
                  </a:moveTo>
                  <a:lnTo>
                    <a:pt x="0" y="22530"/>
                  </a:lnTo>
                  <a:cubicBezTo>
                    <a:pt x="0" y="10084"/>
                    <a:pt x="10090" y="0"/>
                    <a:pt x="22530" y="0"/>
                  </a:cubicBezTo>
                  <a:cubicBezTo>
                    <a:pt x="34969" y="0"/>
                    <a:pt x="45059" y="10084"/>
                    <a:pt x="45059" y="22530"/>
                  </a:cubicBezTo>
                  <a:lnTo>
                    <a:pt x="45059" y="6007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Полилиния: фигура 179">
              <a:extLst>
                <a:ext uri="{FF2B5EF4-FFF2-40B4-BE49-F238E27FC236}">
                  <a16:creationId xmlns:a16="http://schemas.microsoft.com/office/drawing/2014/main" id="{6ACB7D69-49BC-0E86-A844-783BCAF16798}"/>
                </a:ext>
              </a:extLst>
            </p:cNvPr>
            <p:cNvSpPr/>
            <p:nvPr/>
          </p:nvSpPr>
          <p:spPr>
            <a:xfrm>
              <a:off x="18253366" y="5145081"/>
              <a:ext cx="45059" cy="6350"/>
            </a:xfrm>
            <a:custGeom>
              <a:avLst/>
              <a:gdLst>
                <a:gd name="csX0" fmla="*/ 0 w 45059"/>
                <a:gd name="csY0" fmla="*/ 0 h 6350"/>
                <a:gd name="csX1" fmla="*/ 45059 w 4505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5059" h="6350">
                  <a:moveTo>
                    <a:pt x="0" y="0"/>
                  </a:moveTo>
                  <a:lnTo>
                    <a:pt x="4505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1" name="Группа 510">
            <a:extLst>
              <a:ext uri="{FF2B5EF4-FFF2-40B4-BE49-F238E27FC236}">
                <a16:creationId xmlns:a16="http://schemas.microsoft.com/office/drawing/2014/main" id="{8224E858-0F7A-1C06-CB79-C30154CE9210}"/>
              </a:ext>
            </a:extLst>
          </p:cNvPr>
          <p:cNvGrpSpPr/>
          <p:nvPr/>
        </p:nvGrpSpPr>
        <p:grpSpPr>
          <a:xfrm>
            <a:off x="5103668" y="3847501"/>
            <a:ext cx="307885" cy="310387"/>
            <a:chOff x="18215819" y="3536950"/>
            <a:chExt cx="307885" cy="310387"/>
          </a:xfrm>
        </p:grpSpPr>
        <p:sp>
          <p:nvSpPr>
            <p:cNvPr id="181" name="Полилиния: фигура 180">
              <a:extLst>
                <a:ext uri="{FF2B5EF4-FFF2-40B4-BE49-F238E27FC236}">
                  <a16:creationId xmlns:a16="http://schemas.microsoft.com/office/drawing/2014/main" id="{B7BAB86A-C7B0-E30A-BB0D-CDA89B1EB821}"/>
                </a:ext>
              </a:extLst>
            </p:cNvPr>
            <p:cNvSpPr/>
            <p:nvPr/>
          </p:nvSpPr>
          <p:spPr>
            <a:xfrm>
              <a:off x="18406052" y="3747211"/>
              <a:ext cx="20027" cy="75095"/>
            </a:xfrm>
            <a:custGeom>
              <a:avLst/>
              <a:gdLst>
                <a:gd name="csX0" fmla="*/ 20028 w 20027"/>
                <a:gd name="csY0" fmla="*/ 0 h 75095"/>
                <a:gd name="csX1" fmla="*/ 0 w 20027"/>
                <a:gd name="csY1" fmla="*/ 75095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0027" h="75095">
                  <a:moveTo>
                    <a:pt x="20028" y="0"/>
                  </a:moveTo>
                  <a:cubicBezTo>
                    <a:pt x="20028" y="25032"/>
                    <a:pt x="13348" y="50063"/>
                    <a:pt x="0" y="75095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2" name="Полилиния: фигура 181">
              <a:extLst>
                <a:ext uri="{FF2B5EF4-FFF2-40B4-BE49-F238E27FC236}">
                  <a16:creationId xmlns:a16="http://schemas.microsoft.com/office/drawing/2014/main" id="{7C5613FA-71F9-647C-1B98-D198776CDB12}"/>
                </a:ext>
              </a:extLst>
            </p:cNvPr>
            <p:cNvSpPr/>
            <p:nvPr/>
          </p:nvSpPr>
          <p:spPr>
            <a:xfrm>
              <a:off x="18481128" y="3747211"/>
              <a:ext cx="20046" cy="75095"/>
            </a:xfrm>
            <a:custGeom>
              <a:avLst/>
              <a:gdLst>
                <a:gd name="csX0" fmla="*/ 20047 w 20046"/>
                <a:gd name="csY0" fmla="*/ 75095 h 75095"/>
                <a:gd name="csX1" fmla="*/ 19 w 20046"/>
                <a:gd name="csY1" fmla="*/ 0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0046" h="75095">
                  <a:moveTo>
                    <a:pt x="20047" y="75095"/>
                  </a:moveTo>
                  <a:cubicBezTo>
                    <a:pt x="6274" y="50063"/>
                    <a:pt x="-406" y="25032"/>
                    <a:pt x="19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3" name="Полилиния: фигура 182">
              <a:extLst>
                <a:ext uri="{FF2B5EF4-FFF2-40B4-BE49-F238E27FC236}">
                  <a16:creationId xmlns:a16="http://schemas.microsoft.com/office/drawing/2014/main" id="{07974016-5161-654F-2867-4445525E2C03}"/>
                </a:ext>
              </a:extLst>
            </p:cNvPr>
            <p:cNvSpPr/>
            <p:nvPr/>
          </p:nvSpPr>
          <p:spPr>
            <a:xfrm>
              <a:off x="18230836" y="3589515"/>
              <a:ext cx="6350" cy="157695"/>
            </a:xfrm>
            <a:custGeom>
              <a:avLst/>
              <a:gdLst>
                <a:gd name="csX0" fmla="*/ 0 w 6350"/>
                <a:gd name="csY0" fmla="*/ 157696 h 157695"/>
                <a:gd name="csX1" fmla="*/ 0 w 6350"/>
                <a:gd name="csY1" fmla="*/ 0 h 1576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157695">
                  <a:moveTo>
                    <a:pt x="0" y="157696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" name="Полилиния: фигура 183">
              <a:extLst>
                <a:ext uri="{FF2B5EF4-FFF2-40B4-BE49-F238E27FC236}">
                  <a16:creationId xmlns:a16="http://schemas.microsoft.com/office/drawing/2014/main" id="{D1FEF6C9-BFBE-FB75-40DC-2F52555FEC1B}"/>
                </a:ext>
              </a:extLst>
            </p:cNvPr>
            <p:cNvSpPr/>
            <p:nvPr/>
          </p:nvSpPr>
          <p:spPr>
            <a:xfrm>
              <a:off x="18451112" y="3589515"/>
              <a:ext cx="6350" cy="85109"/>
            </a:xfrm>
            <a:custGeom>
              <a:avLst/>
              <a:gdLst>
                <a:gd name="csX0" fmla="*/ 0 w 6350"/>
                <a:gd name="csY0" fmla="*/ 85109 h 85109"/>
                <a:gd name="csX1" fmla="*/ 0 w 6350"/>
                <a:gd name="csY1" fmla="*/ 0 h 85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85109">
                  <a:moveTo>
                    <a:pt x="0" y="85109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5" name="Полилиния: фигура 184">
              <a:extLst>
                <a:ext uri="{FF2B5EF4-FFF2-40B4-BE49-F238E27FC236}">
                  <a16:creationId xmlns:a16="http://schemas.microsoft.com/office/drawing/2014/main" id="{66543776-6364-5657-7437-640F9DDFBA06}"/>
                </a:ext>
              </a:extLst>
            </p:cNvPr>
            <p:cNvSpPr/>
            <p:nvPr/>
          </p:nvSpPr>
          <p:spPr>
            <a:xfrm>
              <a:off x="18383528" y="3822306"/>
              <a:ext cx="140176" cy="25031"/>
            </a:xfrm>
            <a:custGeom>
              <a:avLst/>
              <a:gdLst>
                <a:gd name="csX0" fmla="*/ 17519 w 140176"/>
                <a:gd name="csY0" fmla="*/ 0 h 25031"/>
                <a:gd name="csX1" fmla="*/ 122650 w 140176"/>
                <a:gd name="csY1" fmla="*/ 0 h 25031"/>
                <a:gd name="csX2" fmla="*/ 140176 w 140176"/>
                <a:gd name="csY2" fmla="*/ 17526 h 25031"/>
                <a:gd name="csX3" fmla="*/ 140176 w 140176"/>
                <a:gd name="csY3" fmla="*/ 25032 h 25031"/>
                <a:gd name="csX4" fmla="*/ 0 w 140176"/>
                <a:gd name="csY4" fmla="*/ 25032 h 25031"/>
                <a:gd name="csX5" fmla="*/ 0 w 140176"/>
                <a:gd name="csY5" fmla="*/ 17526 h 25031"/>
                <a:gd name="csX6" fmla="*/ 17519 w 140176"/>
                <a:gd name="csY6" fmla="*/ 0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0176" h="25031">
                  <a:moveTo>
                    <a:pt x="17519" y="0"/>
                  </a:moveTo>
                  <a:lnTo>
                    <a:pt x="122650" y="0"/>
                  </a:lnTo>
                  <a:cubicBezTo>
                    <a:pt x="132315" y="0"/>
                    <a:pt x="140176" y="7862"/>
                    <a:pt x="140176" y="17526"/>
                  </a:cubicBezTo>
                  <a:lnTo>
                    <a:pt x="140176" y="25032"/>
                  </a:lnTo>
                  <a:lnTo>
                    <a:pt x="0" y="25032"/>
                  </a:lnTo>
                  <a:lnTo>
                    <a:pt x="0" y="17526"/>
                  </a:lnTo>
                  <a:cubicBezTo>
                    <a:pt x="0" y="7862"/>
                    <a:pt x="7861" y="0"/>
                    <a:pt x="17519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6" name="Полилиния: фигура 185">
              <a:extLst>
                <a:ext uri="{FF2B5EF4-FFF2-40B4-BE49-F238E27FC236}">
                  <a16:creationId xmlns:a16="http://schemas.microsoft.com/office/drawing/2014/main" id="{20975D56-321D-C0E1-6E35-C91B2D1D56F5}"/>
                </a:ext>
              </a:extLst>
            </p:cNvPr>
            <p:cNvSpPr/>
            <p:nvPr/>
          </p:nvSpPr>
          <p:spPr>
            <a:xfrm>
              <a:off x="18401048" y="3694639"/>
              <a:ext cx="105130" cy="52565"/>
            </a:xfrm>
            <a:custGeom>
              <a:avLst/>
              <a:gdLst>
                <a:gd name="csX0" fmla="*/ 85109 w 105130"/>
                <a:gd name="csY0" fmla="*/ 2502 h 52565"/>
                <a:gd name="csX1" fmla="*/ 85109 w 105130"/>
                <a:gd name="csY1" fmla="*/ 22530 h 52565"/>
                <a:gd name="csX2" fmla="*/ 65081 w 105130"/>
                <a:gd name="csY2" fmla="*/ 22530 h 52565"/>
                <a:gd name="csX3" fmla="*/ 65081 w 105130"/>
                <a:gd name="csY3" fmla="*/ 2502 h 52565"/>
                <a:gd name="csX4" fmla="*/ 62580 w 105130"/>
                <a:gd name="csY4" fmla="*/ 0 h 52565"/>
                <a:gd name="csX5" fmla="*/ 42551 w 105130"/>
                <a:gd name="csY5" fmla="*/ 0 h 52565"/>
                <a:gd name="csX6" fmla="*/ 40049 w 105130"/>
                <a:gd name="csY6" fmla="*/ 2502 h 52565"/>
                <a:gd name="csX7" fmla="*/ 40049 w 105130"/>
                <a:gd name="csY7" fmla="*/ 22530 h 52565"/>
                <a:gd name="csX8" fmla="*/ 20028 w 105130"/>
                <a:gd name="csY8" fmla="*/ 22530 h 52565"/>
                <a:gd name="csX9" fmla="*/ 20028 w 105130"/>
                <a:gd name="csY9" fmla="*/ 2502 h 52565"/>
                <a:gd name="csX10" fmla="*/ 17526 w 105130"/>
                <a:gd name="csY10" fmla="*/ 0 h 52565"/>
                <a:gd name="csX11" fmla="*/ 2502 w 105130"/>
                <a:gd name="csY11" fmla="*/ 0 h 52565"/>
                <a:gd name="csX12" fmla="*/ 0 w 105130"/>
                <a:gd name="csY12" fmla="*/ 2502 h 52565"/>
                <a:gd name="csX13" fmla="*/ 0 w 105130"/>
                <a:gd name="csY13" fmla="*/ 42551 h 52565"/>
                <a:gd name="csX14" fmla="*/ 10014 w 105130"/>
                <a:gd name="csY14" fmla="*/ 52565 h 52565"/>
                <a:gd name="csX15" fmla="*/ 95117 w 105130"/>
                <a:gd name="csY15" fmla="*/ 52565 h 52565"/>
                <a:gd name="csX16" fmla="*/ 105131 w 105130"/>
                <a:gd name="csY16" fmla="*/ 42551 h 52565"/>
                <a:gd name="csX17" fmla="*/ 105131 w 105130"/>
                <a:gd name="csY17" fmla="*/ 2502 h 52565"/>
                <a:gd name="csX18" fmla="*/ 102629 w 105130"/>
                <a:gd name="csY18" fmla="*/ 0 h 52565"/>
                <a:gd name="csX19" fmla="*/ 87611 w 105130"/>
                <a:gd name="csY19" fmla="*/ 0 h 52565"/>
                <a:gd name="csX20" fmla="*/ 85109 w 105130"/>
                <a:gd name="csY20" fmla="*/ 2502 h 525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05130" h="52565">
                  <a:moveTo>
                    <a:pt x="85109" y="2502"/>
                  </a:moveTo>
                  <a:lnTo>
                    <a:pt x="85109" y="22530"/>
                  </a:lnTo>
                  <a:lnTo>
                    <a:pt x="65081" y="22530"/>
                  </a:lnTo>
                  <a:lnTo>
                    <a:pt x="65081" y="2502"/>
                  </a:lnTo>
                  <a:cubicBezTo>
                    <a:pt x="65081" y="1124"/>
                    <a:pt x="63957" y="0"/>
                    <a:pt x="62580" y="0"/>
                  </a:cubicBezTo>
                  <a:lnTo>
                    <a:pt x="42551" y="0"/>
                  </a:lnTo>
                  <a:cubicBezTo>
                    <a:pt x="41180" y="0"/>
                    <a:pt x="40049" y="1124"/>
                    <a:pt x="40049" y="2502"/>
                  </a:cubicBezTo>
                  <a:lnTo>
                    <a:pt x="40049" y="22530"/>
                  </a:lnTo>
                  <a:lnTo>
                    <a:pt x="20028" y="22530"/>
                  </a:lnTo>
                  <a:lnTo>
                    <a:pt x="20028" y="2502"/>
                  </a:lnTo>
                  <a:cubicBezTo>
                    <a:pt x="20028" y="1124"/>
                    <a:pt x="18898" y="0"/>
                    <a:pt x="17526" y="0"/>
                  </a:cubicBezTo>
                  <a:lnTo>
                    <a:pt x="2502" y="0"/>
                  </a:lnTo>
                  <a:cubicBezTo>
                    <a:pt x="1131" y="0"/>
                    <a:pt x="0" y="1124"/>
                    <a:pt x="0" y="2502"/>
                  </a:cubicBezTo>
                  <a:lnTo>
                    <a:pt x="0" y="42551"/>
                  </a:lnTo>
                  <a:cubicBezTo>
                    <a:pt x="0" y="48082"/>
                    <a:pt x="4483" y="52565"/>
                    <a:pt x="10014" y="52565"/>
                  </a:cubicBezTo>
                  <a:lnTo>
                    <a:pt x="95117" y="52565"/>
                  </a:lnTo>
                  <a:cubicBezTo>
                    <a:pt x="100654" y="52565"/>
                    <a:pt x="105131" y="48082"/>
                    <a:pt x="105131" y="42551"/>
                  </a:cubicBezTo>
                  <a:lnTo>
                    <a:pt x="105131" y="2502"/>
                  </a:lnTo>
                  <a:cubicBezTo>
                    <a:pt x="105131" y="1124"/>
                    <a:pt x="104007" y="0"/>
                    <a:pt x="102629" y="0"/>
                  </a:cubicBezTo>
                  <a:lnTo>
                    <a:pt x="87611" y="0"/>
                  </a:lnTo>
                  <a:cubicBezTo>
                    <a:pt x="86233" y="0"/>
                    <a:pt x="85109" y="1124"/>
                    <a:pt x="85109" y="250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7" name="Полилиния: фигура 186">
              <a:extLst>
                <a:ext uri="{FF2B5EF4-FFF2-40B4-BE49-F238E27FC236}">
                  <a16:creationId xmlns:a16="http://schemas.microsoft.com/office/drawing/2014/main" id="{C30A2CF3-9F2F-3EA4-32EB-2A18B0F16A61}"/>
                </a:ext>
              </a:extLst>
            </p:cNvPr>
            <p:cNvSpPr/>
            <p:nvPr/>
          </p:nvSpPr>
          <p:spPr>
            <a:xfrm>
              <a:off x="18215819" y="3556965"/>
              <a:ext cx="250310" cy="32543"/>
            </a:xfrm>
            <a:custGeom>
              <a:avLst/>
              <a:gdLst>
                <a:gd name="csX0" fmla="*/ 245307 w 250310"/>
                <a:gd name="csY0" fmla="*/ 0 h 32543"/>
                <a:gd name="csX1" fmla="*/ 5004 w 250310"/>
                <a:gd name="csY1" fmla="*/ 0 h 32543"/>
                <a:gd name="csX2" fmla="*/ 0 w 250310"/>
                <a:gd name="csY2" fmla="*/ 5010 h 32543"/>
                <a:gd name="csX3" fmla="*/ 0 w 250310"/>
                <a:gd name="csY3" fmla="*/ 27534 h 32543"/>
                <a:gd name="csX4" fmla="*/ 5004 w 250310"/>
                <a:gd name="csY4" fmla="*/ 32544 h 32543"/>
                <a:gd name="csX5" fmla="*/ 245307 w 250310"/>
                <a:gd name="csY5" fmla="*/ 32544 h 32543"/>
                <a:gd name="csX6" fmla="*/ 250311 w 250310"/>
                <a:gd name="csY6" fmla="*/ 27534 h 32543"/>
                <a:gd name="csX7" fmla="*/ 250311 w 250310"/>
                <a:gd name="csY7" fmla="*/ 5010 h 32543"/>
                <a:gd name="csX8" fmla="*/ 245307 w 250310"/>
                <a:gd name="csY8" fmla="*/ 0 h 325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50310" h="32543">
                  <a:moveTo>
                    <a:pt x="245307" y="0"/>
                  </a:moveTo>
                  <a:lnTo>
                    <a:pt x="5004" y="0"/>
                  </a:lnTo>
                  <a:cubicBezTo>
                    <a:pt x="2242" y="0"/>
                    <a:pt x="0" y="2242"/>
                    <a:pt x="0" y="5010"/>
                  </a:cubicBezTo>
                  <a:lnTo>
                    <a:pt x="0" y="27534"/>
                  </a:lnTo>
                  <a:cubicBezTo>
                    <a:pt x="0" y="30302"/>
                    <a:pt x="2242" y="32544"/>
                    <a:pt x="5004" y="32544"/>
                  </a:cubicBezTo>
                  <a:lnTo>
                    <a:pt x="245307" y="32544"/>
                  </a:lnTo>
                  <a:cubicBezTo>
                    <a:pt x="248069" y="32544"/>
                    <a:pt x="250311" y="30302"/>
                    <a:pt x="250311" y="27534"/>
                  </a:cubicBezTo>
                  <a:lnTo>
                    <a:pt x="250311" y="5010"/>
                  </a:lnTo>
                  <a:cubicBezTo>
                    <a:pt x="250311" y="2242"/>
                    <a:pt x="248069" y="0"/>
                    <a:pt x="245307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8" name="Полилиния: фигура 187">
              <a:extLst>
                <a:ext uri="{FF2B5EF4-FFF2-40B4-BE49-F238E27FC236}">
                  <a16:creationId xmlns:a16="http://schemas.microsoft.com/office/drawing/2014/main" id="{AD18DF87-08A3-E643-AF94-82F4439C40E5}"/>
                </a:ext>
              </a:extLst>
            </p:cNvPr>
            <p:cNvSpPr/>
            <p:nvPr/>
          </p:nvSpPr>
          <p:spPr>
            <a:xfrm>
              <a:off x="18215819" y="3747211"/>
              <a:ext cx="185229" cy="32543"/>
            </a:xfrm>
            <a:custGeom>
              <a:avLst/>
              <a:gdLst>
                <a:gd name="csX0" fmla="*/ 185229 w 185229"/>
                <a:gd name="csY0" fmla="*/ 32544 h 32543"/>
                <a:gd name="csX1" fmla="*/ 5004 w 185229"/>
                <a:gd name="csY1" fmla="*/ 32544 h 32543"/>
                <a:gd name="csX2" fmla="*/ 0 w 185229"/>
                <a:gd name="csY2" fmla="*/ 27534 h 32543"/>
                <a:gd name="csX3" fmla="*/ 0 w 185229"/>
                <a:gd name="csY3" fmla="*/ 5010 h 32543"/>
                <a:gd name="csX4" fmla="*/ 5004 w 185229"/>
                <a:gd name="csY4" fmla="*/ 0 h 32543"/>
                <a:gd name="csX5" fmla="*/ 165208 w 185229"/>
                <a:gd name="csY5" fmla="*/ 0 h 325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85229" h="32543">
                  <a:moveTo>
                    <a:pt x="185229" y="32544"/>
                  </a:moveTo>
                  <a:lnTo>
                    <a:pt x="5004" y="32544"/>
                  </a:lnTo>
                  <a:cubicBezTo>
                    <a:pt x="2254" y="32544"/>
                    <a:pt x="0" y="30290"/>
                    <a:pt x="0" y="27534"/>
                  </a:cubicBezTo>
                  <a:lnTo>
                    <a:pt x="0" y="5010"/>
                  </a:lnTo>
                  <a:cubicBezTo>
                    <a:pt x="0" y="2254"/>
                    <a:pt x="2254" y="0"/>
                    <a:pt x="5004" y="0"/>
                  </a:cubicBezTo>
                  <a:lnTo>
                    <a:pt x="16520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9" name="Полилиния: фигура 188">
              <a:extLst>
                <a:ext uri="{FF2B5EF4-FFF2-40B4-BE49-F238E27FC236}">
                  <a16:creationId xmlns:a16="http://schemas.microsoft.com/office/drawing/2014/main" id="{D8B57C73-1446-F9FC-E9A3-C3BC36E68B60}"/>
                </a:ext>
              </a:extLst>
            </p:cNvPr>
            <p:cNvSpPr/>
            <p:nvPr/>
          </p:nvSpPr>
          <p:spPr>
            <a:xfrm>
              <a:off x="18340977" y="3779748"/>
              <a:ext cx="6350" cy="67583"/>
            </a:xfrm>
            <a:custGeom>
              <a:avLst/>
              <a:gdLst>
                <a:gd name="csX0" fmla="*/ 0 w 6350"/>
                <a:gd name="csY0" fmla="*/ 67583 h 67583"/>
                <a:gd name="csX1" fmla="*/ 0 w 6350"/>
                <a:gd name="csY1" fmla="*/ 0 h 675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67583">
                  <a:moveTo>
                    <a:pt x="0" y="67583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0" name="Полилиния: фигура 189">
              <a:extLst>
                <a:ext uri="{FF2B5EF4-FFF2-40B4-BE49-F238E27FC236}">
                  <a16:creationId xmlns:a16="http://schemas.microsoft.com/office/drawing/2014/main" id="{3408B0FC-47C3-216C-7DD9-8E2B11463850}"/>
                </a:ext>
              </a:extLst>
            </p:cNvPr>
            <p:cNvSpPr/>
            <p:nvPr/>
          </p:nvSpPr>
          <p:spPr>
            <a:xfrm>
              <a:off x="18255868" y="3779748"/>
              <a:ext cx="50063" cy="67583"/>
            </a:xfrm>
            <a:custGeom>
              <a:avLst/>
              <a:gdLst>
                <a:gd name="csX0" fmla="*/ 0 w 50063"/>
                <a:gd name="csY0" fmla="*/ 67583 h 67583"/>
                <a:gd name="csX1" fmla="*/ 50063 w 50063"/>
                <a:gd name="csY1" fmla="*/ 0 h 675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063" h="67583">
                  <a:moveTo>
                    <a:pt x="0" y="67583"/>
                  </a:moveTo>
                  <a:lnTo>
                    <a:pt x="50063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1" name="Полилиния: фигура 190">
              <a:extLst>
                <a:ext uri="{FF2B5EF4-FFF2-40B4-BE49-F238E27FC236}">
                  <a16:creationId xmlns:a16="http://schemas.microsoft.com/office/drawing/2014/main" id="{1DCDCA34-3CA5-A9C5-3330-224CD75C520F}"/>
                </a:ext>
              </a:extLst>
            </p:cNvPr>
            <p:cNvSpPr/>
            <p:nvPr/>
          </p:nvSpPr>
          <p:spPr>
            <a:xfrm>
              <a:off x="18320949" y="3536950"/>
              <a:ext cx="40049" cy="20027"/>
            </a:xfrm>
            <a:custGeom>
              <a:avLst/>
              <a:gdLst>
                <a:gd name="csX0" fmla="*/ 40049 w 40049"/>
                <a:gd name="csY0" fmla="*/ 20028 h 20027"/>
                <a:gd name="csX1" fmla="*/ 40049 w 40049"/>
                <a:gd name="csY1" fmla="*/ 7512 h 20027"/>
                <a:gd name="csX2" fmla="*/ 32537 w 40049"/>
                <a:gd name="csY2" fmla="*/ 0 h 20027"/>
                <a:gd name="csX3" fmla="*/ 7505 w 40049"/>
                <a:gd name="csY3" fmla="*/ 0 h 20027"/>
                <a:gd name="csX4" fmla="*/ 0 w 40049"/>
                <a:gd name="csY4" fmla="*/ 7512 h 20027"/>
                <a:gd name="csX5" fmla="*/ 0 w 40049"/>
                <a:gd name="csY5" fmla="*/ 20028 h 200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0049" h="20027">
                  <a:moveTo>
                    <a:pt x="40049" y="20028"/>
                  </a:moveTo>
                  <a:lnTo>
                    <a:pt x="40049" y="7512"/>
                  </a:lnTo>
                  <a:cubicBezTo>
                    <a:pt x="40049" y="3353"/>
                    <a:pt x="36697" y="0"/>
                    <a:pt x="32537" y="0"/>
                  </a:cubicBezTo>
                  <a:lnTo>
                    <a:pt x="7505" y="0"/>
                  </a:lnTo>
                  <a:cubicBezTo>
                    <a:pt x="3353" y="0"/>
                    <a:pt x="0" y="3353"/>
                    <a:pt x="0" y="7512"/>
                  </a:cubicBezTo>
                  <a:lnTo>
                    <a:pt x="0" y="2002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0" name="Группа 509">
            <a:extLst>
              <a:ext uri="{FF2B5EF4-FFF2-40B4-BE49-F238E27FC236}">
                <a16:creationId xmlns:a16="http://schemas.microsoft.com/office/drawing/2014/main" id="{2EBFAF67-576F-38E5-11DC-C277876EFDEB}"/>
              </a:ext>
            </a:extLst>
          </p:cNvPr>
          <p:cNvGrpSpPr/>
          <p:nvPr/>
        </p:nvGrpSpPr>
        <p:grpSpPr>
          <a:xfrm>
            <a:off x="5103668" y="3149001"/>
            <a:ext cx="295362" cy="290365"/>
            <a:chOff x="18215819" y="2838450"/>
            <a:chExt cx="295362" cy="290365"/>
          </a:xfrm>
        </p:grpSpPr>
        <p:sp>
          <p:nvSpPr>
            <p:cNvPr id="192" name="Полилиния: фигура 191">
              <a:extLst>
                <a:ext uri="{FF2B5EF4-FFF2-40B4-BE49-F238E27FC236}">
                  <a16:creationId xmlns:a16="http://schemas.microsoft.com/office/drawing/2014/main" id="{207FC186-5DDF-3BF7-0B1B-6C0CB18DE77E}"/>
                </a:ext>
              </a:extLst>
            </p:cNvPr>
            <p:cNvSpPr/>
            <p:nvPr/>
          </p:nvSpPr>
          <p:spPr>
            <a:xfrm>
              <a:off x="18446057" y="2840958"/>
              <a:ext cx="62623" cy="62572"/>
            </a:xfrm>
            <a:custGeom>
              <a:avLst/>
              <a:gdLst>
                <a:gd name="csX0" fmla="*/ 0 w 62623"/>
                <a:gd name="csY0" fmla="*/ 0 h 62572"/>
                <a:gd name="csX1" fmla="*/ 62624 w 62623"/>
                <a:gd name="csY1" fmla="*/ 62573 h 62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2623" h="62572">
                  <a:moveTo>
                    <a:pt x="0" y="0"/>
                  </a:moveTo>
                  <a:lnTo>
                    <a:pt x="62624" y="6257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3" name="Полилиния: фигура 192">
              <a:extLst>
                <a:ext uri="{FF2B5EF4-FFF2-40B4-BE49-F238E27FC236}">
                  <a16:creationId xmlns:a16="http://schemas.microsoft.com/office/drawing/2014/main" id="{28FAE27F-F8F1-9799-F137-6377D7C28B8A}"/>
                </a:ext>
              </a:extLst>
            </p:cNvPr>
            <p:cNvSpPr/>
            <p:nvPr/>
          </p:nvSpPr>
          <p:spPr>
            <a:xfrm>
              <a:off x="18218327" y="2878505"/>
              <a:ext cx="62623" cy="62572"/>
            </a:xfrm>
            <a:custGeom>
              <a:avLst/>
              <a:gdLst>
                <a:gd name="csX0" fmla="*/ 62624 w 62623"/>
                <a:gd name="csY0" fmla="*/ 0 h 62572"/>
                <a:gd name="csX1" fmla="*/ 0 w 62623"/>
                <a:gd name="csY1" fmla="*/ 62573 h 62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2623" h="62572">
                  <a:moveTo>
                    <a:pt x="62624" y="0"/>
                  </a:moveTo>
                  <a:lnTo>
                    <a:pt x="0" y="6257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" name="Полилиния: фигура 193">
              <a:extLst>
                <a:ext uri="{FF2B5EF4-FFF2-40B4-BE49-F238E27FC236}">
                  <a16:creationId xmlns:a16="http://schemas.microsoft.com/office/drawing/2014/main" id="{5660FB46-7593-9D99-5216-AAF467F50A4E}"/>
                </a:ext>
              </a:extLst>
            </p:cNvPr>
            <p:cNvSpPr/>
            <p:nvPr/>
          </p:nvSpPr>
          <p:spPr>
            <a:xfrm>
              <a:off x="18331058" y="2838450"/>
              <a:ext cx="180123" cy="252812"/>
            </a:xfrm>
            <a:custGeom>
              <a:avLst/>
              <a:gdLst>
                <a:gd name="csX0" fmla="*/ 72085 w 180123"/>
                <a:gd name="csY0" fmla="*/ 252812 h 252812"/>
                <a:gd name="csX1" fmla="*/ 160103 w 180123"/>
                <a:gd name="csY1" fmla="*/ 252812 h 252812"/>
                <a:gd name="csX2" fmla="*/ 180124 w 180123"/>
                <a:gd name="csY2" fmla="*/ 232791 h 252812"/>
                <a:gd name="csX3" fmla="*/ 180124 w 180123"/>
                <a:gd name="csY3" fmla="*/ 71336 h 252812"/>
                <a:gd name="csX4" fmla="*/ 177622 w 180123"/>
                <a:gd name="csY4" fmla="*/ 65081 h 252812"/>
                <a:gd name="csX5" fmla="*/ 171367 w 180123"/>
                <a:gd name="csY5" fmla="*/ 62579 h 252812"/>
                <a:gd name="csX6" fmla="*/ 137547 w 180123"/>
                <a:gd name="csY6" fmla="*/ 62579 h 252812"/>
                <a:gd name="csX7" fmla="*/ 117526 w 180123"/>
                <a:gd name="csY7" fmla="*/ 42551 h 252812"/>
                <a:gd name="csX8" fmla="*/ 117526 w 180123"/>
                <a:gd name="csY8" fmla="*/ 8763 h 252812"/>
                <a:gd name="csX9" fmla="*/ 115017 w 180123"/>
                <a:gd name="csY9" fmla="*/ 2502 h 252812"/>
                <a:gd name="csX10" fmla="*/ 108763 w 180123"/>
                <a:gd name="csY10" fmla="*/ 0 h 252812"/>
                <a:gd name="csX11" fmla="*/ 20028 w 180123"/>
                <a:gd name="csY11" fmla="*/ 0 h 252812"/>
                <a:gd name="csX12" fmla="*/ 0 w 180123"/>
                <a:gd name="csY12" fmla="*/ 20028 h 252812"/>
                <a:gd name="csX13" fmla="*/ 0 w 180123"/>
                <a:gd name="csY13" fmla="*/ 34925 h 25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80123" h="252812">
                  <a:moveTo>
                    <a:pt x="72085" y="252812"/>
                  </a:moveTo>
                  <a:lnTo>
                    <a:pt x="160103" y="252812"/>
                  </a:lnTo>
                  <a:cubicBezTo>
                    <a:pt x="171164" y="252812"/>
                    <a:pt x="180124" y="243853"/>
                    <a:pt x="180124" y="232791"/>
                  </a:cubicBezTo>
                  <a:lnTo>
                    <a:pt x="180124" y="71336"/>
                  </a:lnTo>
                  <a:cubicBezTo>
                    <a:pt x="180124" y="68910"/>
                    <a:pt x="179203" y="66656"/>
                    <a:pt x="177622" y="65081"/>
                  </a:cubicBezTo>
                  <a:cubicBezTo>
                    <a:pt x="176047" y="63506"/>
                    <a:pt x="173793" y="62579"/>
                    <a:pt x="171367" y="62579"/>
                  </a:cubicBezTo>
                  <a:lnTo>
                    <a:pt x="137547" y="62579"/>
                  </a:lnTo>
                  <a:cubicBezTo>
                    <a:pt x="126486" y="62579"/>
                    <a:pt x="117526" y="53619"/>
                    <a:pt x="117526" y="42551"/>
                  </a:cubicBezTo>
                  <a:lnTo>
                    <a:pt x="117526" y="8763"/>
                  </a:lnTo>
                  <a:cubicBezTo>
                    <a:pt x="117526" y="6331"/>
                    <a:pt x="116599" y="4083"/>
                    <a:pt x="115017" y="2502"/>
                  </a:cubicBezTo>
                  <a:cubicBezTo>
                    <a:pt x="113443" y="927"/>
                    <a:pt x="111189" y="0"/>
                    <a:pt x="108763" y="0"/>
                  </a:cubicBezTo>
                  <a:lnTo>
                    <a:pt x="20028" y="0"/>
                  </a:lnTo>
                  <a:cubicBezTo>
                    <a:pt x="8966" y="0"/>
                    <a:pt x="0" y="8960"/>
                    <a:pt x="0" y="20028"/>
                  </a:cubicBezTo>
                  <a:lnTo>
                    <a:pt x="0" y="3492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5" name="Полилиния: фигура 194">
              <a:extLst>
                <a:ext uri="{FF2B5EF4-FFF2-40B4-BE49-F238E27FC236}">
                  <a16:creationId xmlns:a16="http://schemas.microsoft.com/office/drawing/2014/main" id="{10F18A6B-6017-4F3F-C272-9C55B09F3687}"/>
                </a:ext>
              </a:extLst>
            </p:cNvPr>
            <p:cNvSpPr/>
            <p:nvPr/>
          </p:nvSpPr>
          <p:spPr>
            <a:xfrm>
              <a:off x="18215819" y="2876003"/>
              <a:ext cx="180301" cy="252812"/>
            </a:xfrm>
            <a:custGeom>
              <a:avLst/>
              <a:gdLst>
                <a:gd name="csX0" fmla="*/ 180149 w 180301"/>
                <a:gd name="csY0" fmla="*/ 200247 h 252812"/>
                <a:gd name="csX1" fmla="*/ 180149 w 180301"/>
                <a:gd name="csY1" fmla="*/ 227711 h 252812"/>
                <a:gd name="csX2" fmla="*/ 155016 w 180301"/>
                <a:gd name="csY2" fmla="*/ 252812 h 252812"/>
                <a:gd name="csX3" fmla="*/ 20028 w 180301"/>
                <a:gd name="csY3" fmla="*/ 252812 h 252812"/>
                <a:gd name="csX4" fmla="*/ 0 w 180301"/>
                <a:gd name="csY4" fmla="*/ 232791 h 252812"/>
                <a:gd name="csX5" fmla="*/ 0 w 180301"/>
                <a:gd name="csY5" fmla="*/ 71336 h 252812"/>
                <a:gd name="csX6" fmla="*/ 2502 w 180301"/>
                <a:gd name="csY6" fmla="*/ 65081 h 252812"/>
                <a:gd name="csX7" fmla="*/ 8763 w 180301"/>
                <a:gd name="csY7" fmla="*/ 62579 h 252812"/>
                <a:gd name="csX8" fmla="*/ 42577 w 180301"/>
                <a:gd name="csY8" fmla="*/ 62579 h 252812"/>
                <a:gd name="csX9" fmla="*/ 62605 w 180301"/>
                <a:gd name="csY9" fmla="*/ 42551 h 252812"/>
                <a:gd name="csX10" fmla="*/ 62605 w 180301"/>
                <a:gd name="csY10" fmla="*/ 8763 h 252812"/>
                <a:gd name="csX11" fmla="*/ 65106 w 180301"/>
                <a:gd name="csY11" fmla="*/ 2502 h 252812"/>
                <a:gd name="csX12" fmla="*/ 71361 w 180301"/>
                <a:gd name="csY12" fmla="*/ 0 h 252812"/>
                <a:gd name="csX13" fmla="*/ 160096 w 180301"/>
                <a:gd name="csY13" fmla="*/ 0 h 252812"/>
                <a:gd name="csX14" fmla="*/ 180124 w 180301"/>
                <a:gd name="csY14" fmla="*/ 20028 h 252812"/>
                <a:gd name="csX15" fmla="*/ 180302 w 180301"/>
                <a:gd name="csY15" fmla="*/ 65081 h 25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80301" h="252812">
                  <a:moveTo>
                    <a:pt x="180149" y="200247"/>
                  </a:moveTo>
                  <a:lnTo>
                    <a:pt x="180149" y="227711"/>
                  </a:lnTo>
                  <a:cubicBezTo>
                    <a:pt x="180149" y="241573"/>
                    <a:pt x="168885" y="252812"/>
                    <a:pt x="155016" y="252812"/>
                  </a:cubicBezTo>
                  <a:lnTo>
                    <a:pt x="20028" y="252812"/>
                  </a:lnTo>
                  <a:cubicBezTo>
                    <a:pt x="8960" y="252812"/>
                    <a:pt x="0" y="243853"/>
                    <a:pt x="0" y="232791"/>
                  </a:cubicBezTo>
                  <a:lnTo>
                    <a:pt x="0" y="71336"/>
                  </a:lnTo>
                  <a:cubicBezTo>
                    <a:pt x="0" y="68910"/>
                    <a:pt x="927" y="66656"/>
                    <a:pt x="2502" y="65081"/>
                  </a:cubicBezTo>
                  <a:cubicBezTo>
                    <a:pt x="4083" y="63506"/>
                    <a:pt x="6331" y="62579"/>
                    <a:pt x="8763" y="62579"/>
                  </a:cubicBezTo>
                  <a:lnTo>
                    <a:pt x="42577" y="62579"/>
                  </a:lnTo>
                  <a:cubicBezTo>
                    <a:pt x="53645" y="62579"/>
                    <a:pt x="62605" y="53619"/>
                    <a:pt x="62605" y="42551"/>
                  </a:cubicBezTo>
                  <a:lnTo>
                    <a:pt x="62605" y="8763"/>
                  </a:lnTo>
                  <a:cubicBezTo>
                    <a:pt x="62605" y="6331"/>
                    <a:pt x="63532" y="4083"/>
                    <a:pt x="65106" y="2502"/>
                  </a:cubicBezTo>
                  <a:cubicBezTo>
                    <a:pt x="66681" y="927"/>
                    <a:pt x="68936" y="0"/>
                    <a:pt x="71361" y="0"/>
                  </a:cubicBezTo>
                  <a:lnTo>
                    <a:pt x="160096" y="0"/>
                  </a:lnTo>
                  <a:cubicBezTo>
                    <a:pt x="171164" y="0"/>
                    <a:pt x="180124" y="8960"/>
                    <a:pt x="180124" y="20028"/>
                  </a:cubicBezTo>
                  <a:lnTo>
                    <a:pt x="180302" y="6508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4" name="Группа 513">
            <a:extLst>
              <a:ext uri="{FF2B5EF4-FFF2-40B4-BE49-F238E27FC236}">
                <a16:creationId xmlns:a16="http://schemas.microsoft.com/office/drawing/2014/main" id="{CFC35916-9F89-FCDD-B5A7-39FA2256B098}"/>
              </a:ext>
            </a:extLst>
          </p:cNvPr>
          <p:cNvGrpSpPr/>
          <p:nvPr/>
        </p:nvGrpSpPr>
        <p:grpSpPr>
          <a:xfrm>
            <a:off x="5852968" y="5396907"/>
            <a:ext cx="310387" cy="282847"/>
            <a:chOff x="18965119" y="5086356"/>
            <a:chExt cx="310387" cy="282847"/>
          </a:xfrm>
        </p:grpSpPr>
        <p:sp>
          <p:nvSpPr>
            <p:cNvPr id="196" name="Полилиния: фигура 195">
              <a:extLst>
                <a:ext uri="{FF2B5EF4-FFF2-40B4-BE49-F238E27FC236}">
                  <a16:creationId xmlns:a16="http://schemas.microsoft.com/office/drawing/2014/main" id="{07DA3E6D-A475-E63D-E122-1E20F752ECBC}"/>
                </a:ext>
              </a:extLst>
            </p:cNvPr>
            <p:cNvSpPr/>
            <p:nvPr/>
          </p:nvSpPr>
          <p:spPr>
            <a:xfrm>
              <a:off x="19052698" y="5171113"/>
              <a:ext cx="135197" cy="125833"/>
            </a:xfrm>
            <a:custGeom>
              <a:avLst/>
              <a:gdLst>
                <a:gd name="csX0" fmla="*/ 135198 w 135197"/>
                <a:gd name="csY0" fmla="*/ 62919 h 125833"/>
                <a:gd name="csX1" fmla="*/ 134671 w 135197"/>
                <a:gd name="csY1" fmla="*/ 71275 h 125833"/>
                <a:gd name="csX2" fmla="*/ 127184 w 135197"/>
                <a:gd name="csY2" fmla="*/ 77936 h 125833"/>
                <a:gd name="csX3" fmla="*/ 123254 w 135197"/>
                <a:gd name="csY3" fmla="*/ 77936 h 125833"/>
                <a:gd name="csX4" fmla="*/ 116275 w 135197"/>
                <a:gd name="csY4" fmla="*/ 82744 h 125833"/>
                <a:gd name="csX5" fmla="*/ 109112 w 135197"/>
                <a:gd name="csY5" fmla="*/ 95107 h 125833"/>
                <a:gd name="csX6" fmla="*/ 108439 w 135197"/>
                <a:gd name="csY6" fmla="*/ 103590 h 125833"/>
                <a:gd name="csX7" fmla="*/ 110141 w 135197"/>
                <a:gd name="csY7" fmla="*/ 106518 h 125833"/>
                <a:gd name="csX8" fmla="*/ 108610 w 135197"/>
                <a:gd name="csY8" fmla="*/ 116583 h 125833"/>
                <a:gd name="csX9" fmla="*/ 93644 w 135197"/>
                <a:gd name="csY9" fmla="*/ 125269 h 125833"/>
                <a:gd name="csX10" fmla="*/ 84385 w 135197"/>
                <a:gd name="csY10" fmla="*/ 122037 h 125833"/>
                <a:gd name="csX11" fmla="*/ 82709 w 135197"/>
                <a:gd name="csY11" fmla="*/ 119110 h 125833"/>
                <a:gd name="csX12" fmla="*/ 74822 w 135197"/>
                <a:gd name="csY12" fmla="*/ 114982 h 125833"/>
                <a:gd name="csX13" fmla="*/ 67615 w 135197"/>
                <a:gd name="csY13" fmla="*/ 115484 h 125833"/>
                <a:gd name="csX14" fmla="*/ 60401 w 135197"/>
                <a:gd name="csY14" fmla="*/ 114982 h 125833"/>
                <a:gd name="csX15" fmla="*/ 52794 w 135197"/>
                <a:gd name="csY15" fmla="*/ 118634 h 125833"/>
                <a:gd name="csX16" fmla="*/ 50838 w 135197"/>
                <a:gd name="csY16" fmla="*/ 122037 h 125833"/>
                <a:gd name="csX17" fmla="*/ 41580 w 135197"/>
                <a:gd name="csY17" fmla="*/ 125269 h 125833"/>
                <a:gd name="csX18" fmla="*/ 26613 w 135197"/>
                <a:gd name="csY18" fmla="*/ 116583 h 125833"/>
                <a:gd name="csX19" fmla="*/ 24809 w 135197"/>
                <a:gd name="csY19" fmla="*/ 106968 h 125833"/>
                <a:gd name="csX20" fmla="*/ 26759 w 135197"/>
                <a:gd name="csY20" fmla="*/ 103590 h 125833"/>
                <a:gd name="csX21" fmla="*/ 26086 w 135197"/>
                <a:gd name="csY21" fmla="*/ 95107 h 125833"/>
                <a:gd name="csX22" fmla="*/ 18929 w 135197"/>
                <a:gd name="csY22" fmla="*/ 82744 h 125833"/>
                <a:gd name="csX23" fmla="*/ 11944 w 135197"/>
                <a:gd name="csY23" fmla="*/ 77936 h 125833"/>
                <a:gd name="csX24" fmla="*/ 8014 w 135197"/>
                <a:gd name="csY24" fmla="*/ 77936 h 125833"/>
                <a:gd name="csX25" fmla="*/ 527 w 135197"/>
                <a:gd name="csY25" fmla="*/ 71275 h 125833"/>
                <a:gd name="csX26" fmla="*/ 0 w 135197"/>
                <a:gd name="csY26" fmla="*/ 62919 h 125833"/>
                <a:gd name="csX27" fmla="*/ 527 w 135197"/>
                <a:gd name="csY27" fmla="*/ 54556 h 125833"/>
                <a:gd name="csX28" fmla="*/ 8014 w 135197"/>
                <a:gd name="csY28" fmla="*/ 47901 h 125833"/>
                <a:gd name="csX29" fmla="*/ 11944 w 135197"/>
                <a:gd name="csY29" fmla="*/ 47901 h 125833"/>
                <a:gd name="csX30" fmla="*/ 18929 w 135197"/>
                <a:gd name="csY30" fmla="*/ 43094 h 125833"/>
                <a:gd name="csX31" fmla="*/ 26086 w 135197"/>
                <a:gd name="csY31" fmla="*/ 30724 h 125833"/>
                <a:gd name="csX32" fmla="*/ 26759 w 135197"/>
                <a:gd name="csY32" fmla="*/ 22241 h 125833"/>
                <a:gd name="csX33" fmla="*/ 25057 w 135197"/>
                <a:gd name="csY33" fmla="*/ 19313 h 125833"/>
                <a:gd name="csX34" fmla="*/ 26588 w 135197"/>
                <a:gd name="csY34" fmla="*/ 9248 h 125833"/>
                <a:gd name="csX35" fmla="*/ 41554 w 135197"/>
                <a:gd name="csY35" fmla="*/ 562 h 125833"/>
                <a:gd name="csX36" fmla="*/ 50819 w 135197"/>
                <a:gd name="csY36" fmla="*/ 3794 h 125833"/>
                <a:gd name="csX37" fmla="*/ 52768 w 135197"/>
                <a:gd name="csY37" fmla="*/ 7197 h 125833"/>
                <a:gd name="csX38" fmla="*/ 60376 w 135197"/>
                <a:gd name="csY38" fmla="*/ 10849 h 125833"/>
                <a:gd name="csX39" fmla="*/ 67589 w 135197"/>
                <a:gd name="csY39" fmla="*/ 10353 h 125833"/>
                <a:gd name="csX40" fmla="*/ 74797 w 135197"/>
                <a:gd name="csY40" fmla="*/ 10849 h 125833"/>
                <a:gd name="csX41" fmla="*/ 82404 w 135197"/>
                <a:gd name="csY41" fmla="*/ 7197 h 125833"/>
                <a:gd name="csX42" fmla="*/ 84360 w 135197"/>
                <a:gd name="csY42" fmla="*/ 3794 h 125833"/>
                <a:gd name="csX43" fmla="*/ 93618 w 135197"/>
                <a:gd name="csY43" fmla="*/ 562 h 125833"/>
                <a:gd name="csX44" fmla="*/ 108585 w 135197"/>
                <a:gd name="csY44" fmla="*/ 9248 h 125833"/>
                <a:gd name="csX45" fmla="*/ 110389 w 135197"/>
                <a:gd name="csY45" fmla="*/ 18862 h 125833"/>
                <a:gd name="csX46" fmla="*/ 108439 w 135197"/>
                <a:gd name="csY46" fmla="*/ 22241 h 125833"/>
                <a:gd name="csX47" fmla="*/ 109112 w 135197"/>
                <a:gd name="csY47" fmla="*/ 30724 h 125833"/>
                <a:gd name="csX48" fmla="*/ 116275 w 135197"/>
                <a:gd name="csY48" fmla="*/ 43094 h 125833"/>
                <a:gd name="csX49" fmla="*/ 123254 w 135197"/>
                <a:gd name="csY49" fmla="*/ 47901 h 125833"/>
                <a:gd name="csX50" fmla="*/ 127184 w 135197"/>
                <a:gd name="csY50" fmla="*/ 47901 h 125833"/>
                <a:gd name="csX51" fmla="*/ 134671 w 135197"/>
                <a:gd name="csY51" fmla="*/ 54556 h 125833"/>
                <a:gd name="csX52" fmla="*/ 135198 w 135197"/>
                <a:gd name="csY52" fmla="*/ 62919 h 1258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35197" h="125833">
                  <a:moveTo>
                    <a:pt x="135198" y="62919"/>
                  </a:moveTo>
                  <a:cubicBezTo>
                    <a:pt x="135198" y="65745"/>
                    <a:pt x="135020" y="68551"/>
                    <a:pt x="134671" y="71275"/>
                  </a:cubicBezTo>
                  <a:cubicBezTo>
                    <a:pt x="134195" y="75054"/>
                    <a:pt x="131013" y="77936"/>
                    <a:pt x="127184" y="77936"/>
                  </a:cubicBezTo>
                  <a:lnTo>
                    <a:pt x="123254" y="77936"/>
                  </a:lnTo>
                  <a:cubicBezTo>
                    <a:pt x="120155" y="77936"/>
                    <a:pt x="117424" y="79860"/>
                    <a:pt x="116275" y="82744"/>
                  </a:cubicBezTo>
                  <a:cubicBezTo>
                    <a:pt x="114446" y="87195"/>
                    <a:pt x="112039" y="91354"/>
                    <a:pt x="109112" y="95107"/>
                  </a:cubicBezTo>
                  <a:cubicBezTo>
                    <a:pt x="107214" y="97558"/>
                    <a:pt x="106883" y="100892"/>
                    <a:pt x="108439" y="103590"/>
                  </a:cubicBezTo>
                  <a:lnTo>
                    <a:pt x="110141" y="106518"/>
                  </a:lnTo>
                  <a:cubicBezTo>
                    <a:pt x="112268" y="110175"/>
                    <a:pt x="111544" y="114328"/>
                    <a:pt x="108610" y="116583"/>
                  </a:cubicBezTo>
                  <a:cubicBezTo>
                    <a:pt x="104058" y="120088"/>
                    <a:pt x="99028" y="123015"/>
                    <a:pt x="93644" y="125269"/>
                  </a:cubicBezTo>
                  <a:cubicBezTo>
                    <a:pt x="90215" y="126698"/>
                    <a:pt x="86233" y="125269"/>
                    <a:pt x="84385" y="122037"/>
                  </a:cubicBezTo>
                  <a:lnTo>
                    <a:pt x="82709" y="119110"/>
                  </a:lnTo>
                  <a:cubicBezTo>
                    <a:pt x="80880" y="115960"/>
                    <a:pt x="77877" y="114557"/>
                    <a:pt x="74822" y="114982"/>
                  </a:cubicBezTo>
                  <a:cubicBezTo>
                    <a:pt x="72466" y="115306"/>
                    <a:pt x="70041" y="115484"/>
                    <a:pt x="67615" y="115484"/>
                  </a:cubicBezTo>
                  <a:cubicBezTo>
                    <a:pt x="65183" y="115484"/>
                    <a:pt x="62757" y="115306"/>
                    <a:pt x="60401" y="114982"/>
                  </a:cubicBezTo>
                  <a:cubicBezTo>
                    <a:pt x="57347" y="114557"/>
                    <a:pt x="54343" y="115960"/>
                    <a:pt x="52794" y="118634"/>
                  </a:cubicBezTo>
                  <a:lnTo>
                    <a:pt x="50838" y="122037"/>
                  </a:lnTo>
                  <a:cubicBezTo>
                    <a:pt x="48990" y="125269"/>
                    <a:pt x="45009" y="126723"/>
                    <a:pt x="41580" y="125269"/>
                  </a:cubicBezTo>
                  <a:cubicBezTo>
                    <a:pt x="36195" y="123015"/>
                    <a:pt x="31191" y="120088"/>
                    <a:pt x="26613" y="116583"/>
                  </a:cubicBezTo>
                  <a:cubicBezTo>
                    <a:pt x="23685" y="114328"/>
                    <a:pt x="22955" y="110175"/>
                    <a:pt x="24809" y="106968"/>
                  </a:cubicBezTo>
                  <a:lnTo>
                    <a:pt x="26759" y="103590"/>
                  </a:lnTo>
                  <a:cubicBezTo>
                    <a:pt x="28315" y="100892"/>
                    <a:pt x="27991" y="97558"/>
                    <a:pt x="26086" y="95107"/>
                  </a:cubicBezTo>
                  <a:cubicBezTo>
                    <a:pt x="23159" y="91354"/>
                    <a:pt x="20752" y="87195"/>
                    <a:pt x="18929" y="82744"/>
                  </a:cubicBezTo>
                  <a:cubicBezTo>
                    <a:pt x="17748" y="79860"/>
                    <a:pt x="15024" y="77936"/>
                    <a:pt x="11944" y="77936"/>
                  </a:cubicBezTo>
                  <a:lnTo>
                    <a:pt x="8014" y="77936"/>
                  </a:lnTo>
                  <a:cubicBezTo>
                    <a:pt x="4185" y="77936"/>
                    <a:pt x="1003" y="75054"/>
                    <a:pt x="527" y="71275"/>
                  </a:cubicBezTo>
                  <a:cubicBezTo>
                    <a:pt x="178" y="68526"/>
                    <a:pt x="0" y="65745"/>
                    <a:pt x="0" y="62919"/>
                  </a:cubicBezTo>
                  <a:cubicBezTo>
                    <a:pt x="0" y="60086"/>
                    <a:pt x="178" y="57286"/>
                    <a:pt x="527" y="54556"/>
                  </a:cubicBezTo>
                  <a:cubicBezTo>
                    <a:pt x="1003" y="50777"/>
                    <a:pt x="4185" y="47901"/>
                    <a:pt x="8014" y="47901"/>
                  </a:cubicBezTo>
                  <a:lnTo>
                    <a:pt x="11944" y="47901"/>
                  </a:lnTo>
                  <a:cubicBezTo>
                    <a:pt x="15049" y="47901"/>
                    <a:pt x="17774" y="45971"/>
                    <a:pt x="18929" y="43094"/>
                  </a:cubicBezTo>
                  <a:cubicBezTo>
                    <a:pt x="20752" y="38636"/>
                    <a:pt x="23159" y="34483"/>
                    <a:pt x="26086" y="30724"/>
                  </a:cubicBezTo>
                  <a:cubicBezTo>
                    <a:pt x="27991" y="28273"/>
                    <a:pt x="28315" y="24946"/>
                    <a:pt x="26759" y="22241"/>
                  </a:cubicBezTo>
                  <a:lnTo>
                    <a:pt x="25057" y="19313"/>
                  </a:lnTo>
                  <a:cubicBezTo>
                    <a:pt x="22930" y="15656"/>
                    <a:pt x="23660" y="11503"/>
                    <a:pt x="26588" y="9248"/>
                  </a:cubicBezTo>
                  <a:cubicBezTo>
                    <a:pt x="31140" y="5743"/>
                    <a:pt x="36176" y="2816"/>
                    <a:pt x="41554" y="562"/>
                  </a:cubicBezTo>
                  <a:cubicBezTo>
                    <a:pt x="44983" y="-861"/>
                    <a:pt x="48965" y="562"/>
                    <a:pt x="50819" y="3794"/>
                  </a:cubicBezTo>
                  <a:lnTo>
                    <a:pt x="52768" y="7197"/>
                  </a:lnTo>
                  <a:cubicBezTo>
                    <a:pt x="54318" y="9877"/>
                    <a:pt x="57321" y="11280"/>
                    <a:pt x="60376" y="10849"/>
                  </a:cubicBezTo>
                  <a:cubicBezTo>
                    <a:pt x="62732" y="10525"/>
                    <a:pt x="65157" y="10353"/>
                    <a:pt x="67589" y="10353"/>
                  </a:cubicBezTo>
                  <a:cubicBezTo>
                    <a:pt x="70015" y="10353"/>
                    <a:pt x="72441" y="10525"/>
                    <a:pt x="74797" y="10849"/>
                  </a:cubicBezTo>
                  <a:cubicBezTo>
                    <a:pt x="77851" y="11280"/>
                    <a:pt x="80855" y="9877"/>
                    <a:pt x="82404" y="7197"/>
                  </a:cubicBezTo>
                  <a:lnTo>
                    <a:pt x="84360" y="3794"/>
                  </a:lnTo>
                  <a:cubicBezTo>
                    <a:pt x="86208" y="562"/>
                    <a:pt x="90189" y="-886"/>
                    <a:pt x="93618" y="562"/>
                  </a:cubicBezTo>
                  <a:cubicBezTo>
                    <a:pt x="99003" y="2816"/>
                    <a:pt x="104007" y="5743"/>
                    <a:pt x="108585" y="9248"/>
                  </a:cubicBezTo>
                  <a:cubicBezTo>
                    <a:pt x="111519" y="11503"/>
                    <a:pt x="112243" y="15656"/>
                    <a:pt x="110389" y="18862"/>
                  </a:cubicBezTo>
                  <a:lnTo>
                    <a:pt x="108439" y="22241"/>
                  </a:lnTo>
                  <a:cubicBezTo>
                    <a:pt x="106883" y="24946"/>
                    <a:pt x="107214" y="28273"/>
                    <a:pt x="109112" y="30724"/>
                  </a:cubicBezTo>
                  <a:cubicBezTo>
                    <a:pt x="112039" y="34483"/>
                    <a:pt x="114446" y="38636"/>
                    <a:pt x="116275" y="43094"/>
                  </a:cubicBezTo>
                  <a:cubicBezTo>
                    <a:pt x="117450" y="45971"/>
                    <a:pt x="120180" y="47901"/>
                    <a:pt x="123254" y="47901"/>
                  </a:cubicBezTo>
                  <a:lnTo>
                    <a:pt x="127184" y="47901"/>
                  </a:lnTo>
                  <a:cubicBezTo>
                    <a:pt x="131013" y="47901"/>
                    <a:pt x="134195" y="50777"/>
                    <a:pt x="134671" y="54556"/>
                  </a:cubicBezTo>
                  <a:cubicBezTo>
                    <a:pt x="135020" y="57312"/>
                    <a:pt x="135198" y="60086"/>
                    <a:pt x="135198" y="62919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7" name="Полилиния: фигура 196">
              <a:extLst>
                <a:ext uri="{FF2B5EF4-FFF2-40B4-BE49-F238E27FC236}">
                  <a16:creationId xmlns:a16="http://schemas.microsoft.com/office/drawing/2014/main" id="{DBD10220-1CD8-793D-A171-B2F5E0A50E43}"/>
                </a:ext>
              </a:extLst>
            </p:cNvPr>
            <p:cNvSpPr/>
            <p:nvPr/>
          </p:nvSpPr>
          <p:spPr>
            <a:xfrm>
              <a:off x="19095281" y="5209000"/>
              <a:ext cx="50063" cy="50063"/>
            </a:xfrm>
            <a:custGeom>
              <a:avLst/>
              <a:gdLst>
                <a:gd name="csX0" fmla="*/ 25032 w 50063"/>
                <a:gd name="csY0" fmla="*/ 50063 h 50063"/>
                <a:gd name="csX1" fmla="*/ 50064 w 50063"/>
                <a:gd name="csY1" fmla="*/ 25032 h 50063"/>
                <a:gd name="csX2" fmla="*/ 25032 w 50063"/>
                <a:gd name="csY2" fmla="*/ 0 h 50063"/>
                <a:gd name="csX3" fmla="*/ 0 w 50063"/>
                <a:gd name="csY3" fmla="*/ 25032 h 50063"/>
                <a:gd name="csX4" fmla="*/ 25032 w 50063"/>
                <a:gd name="csY4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063" h="50063">
                  <a:moveTo>
                    <a:pt x="25032" y="50063"/>
                  </a:moveTo>
                  <a:cubicBezTo>
                    <a:pt x="38856" y="50063"/>
                    <a:pt x="50064" y="38856"/>
                    <a:pt x="50064" y="25032"/>
                  </a:cubicBezTo>
                  <a:cubicBezTo>
                    <a:pt x="50064" y="11208"/>
                    <a:pt x="38856" y="0"/>
                    <a:pt x="25032" y="0"/>
                  </a:cubicBezTo>
                  <a:cubicBezTo>
                    <a:pt x="11208" y="0"/>
                    <a:pt x="0" y="11208"/>
                    <a:pt x="0" y="25032"/>
                  </a:cubicBezTo>
                  <a:cubicBezTo>
                    <a:pt x="0" y="38856"/>
                    <a:pt x="11208" y="50063"/>
                    <a:pt x="25032" y="5006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8" name="Полилиния: фигура 197">
              <a:extLst>
                <a:ext uri="{FF2B5EF4-FFF2-40B4-BE49-F238E27FC236}">
                  <a16:creationId xmlns:a16="http://schemas.microsoft.com/office/drawing/2014/main" id="{35C43FD2-A7BF-57F8-35E2-A2470F808553}"/>
                </a:ext>
              </a:extLst>
            </p:cNvPr>
            <p:cNvSpPr/>
            <p:nvPr/>
          </p:nvSpPr>
          <p:spPr>
            <a:xfrm>
              <a:off x="19077761" y="5086356"/>
              <a:ext cx="85102" cy="55067"/>
            </a:xfrm>
            <a:custGeom>
              <a:avLst/>
              <a:gdLst>
                <a:gd name="csX0" fmla="*/ 67583 w 85102"/>
                <a:gd name="csY0" fmla="*/ 0 h 55067"/>
                <a:gd name="csX1" fmla="*/ 17519 w 85102"/>
                <a:gd name="csY1" fmla="*/ 0 h 55067"/>
                <a:gd name="csX2" fmla="*/ 0 w 85102"/>
                <a:gd name="csY2" fmla="*/ 17520 h 55067"/>
                <a:gd name="csX3" fmla="*/ 0 w 85102"/>
                <a:gd name="csY3" fmla="*/ 37548 h 55067"/>
                <a:gd name="csX4" fmla="*/ 17519 w 85102"/>
                <a:gd name="csY4" fmla="*/ 55067 h 55067"/>
                <a:gd name="csX5" fmla="*/ 67583 w 85102"/>
                <a:gd name="csY5" fmla="*/ 55067 h 55067"/>
                <a:gd name="csX6" fmla="*/ 85103 w 85102"/>
                <a:gd name="csY6" fmla="*/ 37548 h 55067"/>
                <a:gd name="csX7" fmla="*/ 85103 w 85102"/>
                <a:gd name="csY7" fmla="*/ 17520 h 55067"/>
                <a:gd name="csX8" fmla="*/ 67583 w 85102"/>
                <a:gd name="csY8" fmla="*/ 0 h 55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5102" h="55067">
                  <a:moveTo>
                    <a:pt x="67583" y="0"/>
                  </a:moveTo>
                  <a:lnTo>
                    <a:pt x="17519" y="0"/>
                  </a:lnTo>
                  <a:cubicBezTo>
                    <a:pt x="7842" y="0"/>
                    <a:pt x="0" y="7843"/>
                    <a:pt x="0" y="17520"/>
                  </a:cubicBezTo>
                  <a:lnTo>
                    <a:pt x="0" y="37548"/>
                  </a:lnTo>
                  <a:cubicBezTo>
                    <a:pt x="0" y="47225"/>
                    <a:pt x="7842" y="55067"/>
                    <a:pt x="17519" y="55067"/>
                  </a:cubicBezTo>
                  <a:lnTo>
                    <a:pt x="67583" y="55067"/>
                  </a:lnTo>
                  <a:cubicBezTo>
                    <a:pt x="77260" y="55067"/>
                    <a:pt x="85103" y="47225"/>
                    <a:pt x="85103" y="37548"/>
                  </a:cubicBezTo>
                  <a:lnTo>
                    <a:pt x="85103" y="17520"/>
                  </a:lnTo>
                  <a:cubicBezTo>
                    <a:pt x="85103" y="7843"/>
                    <a:pt x="77260" y="0"/>
                    <a:pt x="67583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9" name="Полилиния: фигура 198">
              <a:extLst>
                <a:ext uri="{FF2B5EF4-FFF2-40B4-BE49-F238E27FC236}">
                  <a16:creationId xmlns:a16="http://schemas.microsoft.com/office/drawing/2014/main" id="{553C9276-785D-AB62-F7B2-49EA300CF575}"/>
                </a:ext>
              </a:extLst>
            </p:cNvPr>
            <p:cNvSpPr/>
            <p:nvPr/>
          </p:nvSpPr>
          <p:spPr>
            <a:xfrm>
              <a:off x="19082886" y="5091487"/>
              <a:ext cx="74847" cy="27043"/>
            </a:xfrm>
            <a:custGeom>
              <a:avLst/>
              <a:gdLst>
                <a:gd name="csX0" fmla="*/ 0 w 74847"/>
                <a:gd name="csY0" fmla="*/ 0 h 27043"/>
                <a:gd name="csX1" fmla="*/ 19729 w 74847"/>
                <a:gd name="csY1" fmla="*/ 19723 h 27043"/>
                <a:gd name="csX2" fmla="*/ 55118 w 74847"/>
                <a:gd name="csY2" fmla="*/ 19723 h 27043"/>
                <a:gd name="csX3" fmla="*/ 74847 w 74847"/>
                <a:gd name="csY3" fmla="*/ 0 h 2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4847" h="27043">
                  <a:moveTo>
                    <a:pt x="0" y="0"/>
                  </a:moveTo>
                  <a:lnTo>
                    <a:pt x="19729" y="19723"/>
                  </a:lnTo>
                  <a:cubicBezTo>
                    <a:pt x="29489" y="29483"/>
                    <a:pt x="45358" y="29483"/>
                    <a:pt x="55118" y="19723"/>
                  </a:cubicBezTo>
                  <a:lnTo>
                    <a:pt x="74847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0" name="Полилиния: фигура 199">
              <a:extLst>
                <a:ext uri="{FF2B5EF4-FFF2-40B4-BE49-F238E27FC236}">
                  <a16:creationId xmlns:a16="http://schemas.microsoft.com/office/drawing/2014/main" id="{A5BB8D47-8E79-DDA9-F2BB-34AF1E44C6A4}"/>
                </a:ext>
              </a:extLst>
            </p:cNvPr>
            <p:cNvSpPr/>
            <p:nvPr/>
          </p:nvSpPr>
          <p:spPr>
            <a:xfrm>
              <a:off x="18965119" y="5291601"/>
              <a:ext cx="85102" cy="55067"/>
            </a:xfrm>
            <a:custGeom>
              <a:avLst/>
              <a:gdLst>
                <a:gd name="csX0" fmla="*/ 67583 w 85102"/>
                <a:gd name="csY0" fmla="*/ 0 h 55067"/>
                <a:gd name="csX1" fmla="*/ 17519 w 85102"/>
                <a:gd name="csY1" fmla="*/ 0 h 55067"/>
                <a:gd name="csX2" fmla="*/ 0 w 85102"/>
                <a:gd name="csY2" fmla="*/ 17526 h 55067"/>
                <a:gd name="csX3" fmla="*/ 0 w 85102"/>
                <a:gd name="csY3" fmla="*/ 37548 h 55067"/>
                <a:gd name="csX4" fmla="*/ 17519 w 85102"/>
                <a:gd name="csY4" fmla="*/ 55067 h 55067"/>
                <a:gd name="csX5" fmla="*/ 67583 w 85102"/>
                <a:gd name="csY5" fmla="*/ 55067 h 55067"/>
                <a:gd name="csX6" fmla="*/ 85103 w 85102"/>
                <a:gd name="csY6" fmla="*/ 37548 h 55067"/>
                <a:gd name="csX7" fmla="*/ 85103 w 85102"/>
                <a:gd name="csY7" fmla="*/ 17526 h 55067"/>
                <a:gd name="csX8" fmla="*/ 67583 w 85102"/>
                <a:gd name="csY8" fmla="*/ 0 h 55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5102" h="55067">
                  <a:moveTo>
                    <a:pt x="67583" y="0"/>
                  </a:moveTo>
                  <a:lnTo>
                    <a:pt x="17519" y="0"/>
                  </a:lnTo>
                  <a:cubicBezTo>
                    <a:pt x="7842" y="0"/>
                    <a:pt x="0" y="7849"/>
                    <a:pt x="0" y="17526"/>
                  </a:cubicBezTo>
                  <a:lnTo>
                    <a:pt x="0" y="37548"/>
                  </a:lnTo>
                  <a:cubicBezTo>
                    <a:pt x="0" y="47225"/>
                    <a:pt x="7842" y="55067"/>
                    <a:pt x="17519" y="55067"/>
                  </a:cubicBezTo>
                  <a:lnTo>
                    <a:pt x="67583" y="55067"/>
                  </a:lnTo>
                  <a:cubicBezTo>
                    <a:pt x="77260" y="55067"/>
                    <a:pt x="85103" y="47225"/>
                    <a:pt x="85103" y="37548"/>
                  </a:cubicBezTo>
                  <a:lnTo>
                    <a:pt x="85103" y="17526"/>
                  </a:lnTo>
                  <a:cubicBezTo>
                    <a:pt x="85103" y="7849"/>
                    <a:pt x="77260" y="0"/>
                    <a:pt x="67583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1" name="Полилиния: фигура 200">
              <a:extLst>
                <a:ext uri="{FF2B5EF4-FFF2-40B4-BE49-F238E27FC236}">
                  <a16:creationId xmlns:a16="http://schemas.microsoft.com/office/drawing/2014/main" id="{B8DED0D7-F6C3-31AE-C6FB-7199F5590DB6}"/>
                </a:ext>
              </a:extLst>
            </p:cNvPr>
            <p:cNvSpPr/>
            <p:nvPr/>
          </p:nvSpPr>
          <p:spPr>
            <a:xfrm>
              <a:off x="18970249" y="5296744"/>
              <a:ext cx="74841" cy="27043"/>
            </a:xfrm>
            <a:custGeom>
              <a:avLst/>
              <a:gdLst>
                <a:gd name="csX0" fmla="*/ 0 w 74841"/>
                <a:gd name="csY0" fmla="*/ 0 h 27043"/>
                <a:gd name="csX1" fmla="*/ 19723 w 74841"/>
                <a:gd name="csY1" fmla="*/ 19723 h 27043"/>
                <a:gd name="csX2" fmla="*/ 55118 w 74841"/>
                <a:gd name="csY2" fmla="*/ 19723 h 27043"/>
                <a:gd name="csX3" fmla="*/ 74841 w 74841"/>
                <a:gd name="csY3" fmla="*/ 0 h 2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4841" h="27043">
                  <a:moveTo>
                    <a:pt x="0" y="0"/>
                  </a:moveTo>
                  <a:lnTo>
                    <a:pt x="19723" y="19723"/>
                  </a:lnTo>
                  <a:cubicBezTo>
                    <a:pt x="29490" y="29483"/>
                    <a:pt x="45358" y="29483"/>
                    <a:pt x="55118" y="19723"/>
                  </a:cubicBezTo>
                  <a:lnTo>
                    <a:pt x="7484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2" name="Полилиния: фигура 201">
              <a:extLst>
                <a:ext uri="{FF2B5EF4-FFF2-40B4-BE49-F238E27FC236}">
                  <a16:creationId xmlns:a16="http://schemas.microsoft.com/office/drawing/2014/main" id="{9F1D83B7-D3C3-E819-5E08-3FA12C479CC1}"/>
                </a:ext>
              </a:extLst>
            </p:cNvPr>
            <p:cNvSpPr/>
            <p:nvPr/>
          </p:nvSpPr>
          <p:spPr>
            <a:xfrm>
              <a:off x="19190397" y="5291601"/>
              <a:ext cx="85109" cy="55067"/>
            </a:xfrm>
            <a:custGeom>
              <a:avLst/>
              <a:gdLst>
                <a:gd name="csX0" fmla="*/ 67583 w 85109"/>
                <a:gd name="csY0" fmla="*/ 0 h 55067"/>
                <a:gd name="csX1" fmla="*/ 17520 w 85109"/>
                <a:gd name="csY1" fmla="*/ 0 h 55067"/>
                <a:gd name="csX2" fmla="*/ 0 w 85109"/>
                <a:gd name="csY2" fmla="*/ 17526 h 55067"/>
                <a:gd name="csX3" fmla="*/ 0 w 85109"/>
                <a:gd name="csY3" fmla="*/ 37548 h 55067"/>
                <a:gd name="csX4" fmla="*/ 17520 w 85109"/>
                <a:gd name="csY4" fmla="*/ 55067 h 55067"/>
                <a:gd name="csX5" fmla="*/ 67583 w 85109"/>
                <a:gd name="csY5" fmla="*/ 55067 h 55067"/>
                <a:gd name="csX6" fmla="*/ 85109 w 85109"/>
                <a:gd name="csY6" fmla="*/ 37548 h 55067"/>
                <a:gd name="csX7" fmla="*/ 85109 w 85109"/>
                <a:gd name="csY7" fmla="*/ 17526 h 55067"/>
                <a:gd name="csX8" fmla="*/ 67583 w 85109"/>
                <a:gd name="csY8" fmla="*/ 0 h 55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5109" h="55067">
                  <a:moveTo>
                    <a:pt x="67583" y="0"/>
                  </a:moveTo>
                  <a:lnTo>
                    <a:pt x="17520" y="0"/>
                  </a:lnTo>
                  <a:cubicBezTo>
                    <a:pt x="7842" y="0"/>
                    <a:pt x="0" y="7849"/>
                    <a:pt x="0" y="17526"/>
                  </a:cubicBezTo>
                  <a:lnTo>
                    <a:pt x="0" y="37548"/>
                  </a:lnTo>
                  <a:cubicBezTo>
                    <a:pt x="0" y="47225"/>
                    <a:pt x="7842" y="55067"/>
                    <a:pt x="17520" y="55067"/>
                  </a:cubicBezTo>
                  <a:lnTo>
                    <a:pt x="67583" y="55067"/>
                  </a:lnTo>
                  <a:cubicBezTo>
                    <a:pt x="77260" y="55067"/>
                    <a:pt x="85109" y="47225"/>
                    <a:pt x="85109" y="37548"/>
                  </a:cubicBezTo>
                  <a:lnTo>
                    <a:pt x="85109" y="17526"/>
                  </a:lnTo>
                  <a:cubicBezTo>
                    <a:pt x="85109" y="7849"/>
                    <a:pt x="77260" y="0"/>
                    <a:pt x="67583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3" name="Полилиния: фигура 202">
              <a:extLst>
                <a:ext uri="{FF2B5EF4-FFF2-40B4-BE49-F238E27FC236}">
                  <a16:creationId xmlns:a16="http://schemas.microsoft.com/office/drawing/2014/main" id="{0DCC7BA7-C29C-6022-57AB-DB9E53D9532F}"/>
                </a:ext>
              </a:extLst>
            </p:cNvPr>
            <p:cNvSpPr/>
            <p:nvPr/>
          </p:nvSpPr>
          <p:spPr>
            <a:xfrm>
              <a:off x="19195528" y="5296744"/>
              <a:ext cx="74841" cy="27043"/>
            </a:xfrm>
            <a:custGeom>
              <a:avLst/>
              <a:gdLst>
                <a:gd name="csX0" fmla="*/ 0 w 74841"/>
                <a:gd name="csY0" fmla="*/ 0 h 27043"/>
                <a:gd name="csX1" fmla="*/ 19723 w 74841"/>
                <a:gd name="csY1" fmla="*/ 19723 h 27043"/>
                <a:gd name="csX2" fmla="*/ 55118 w 74841"/>
                <a:gd name="csY2" fmla="*/ 19723 h 27043"/>
                <a:gd name="csX3" fmla="*/ 74841 w 74841"/>
                <a:gd name="csY3" fmla="*/ 0 h 2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4841" h="27043">
                  <a:moveTo>
                    <a:pt x="0" y="0"/>
                  </a:moveTo>
                  <a:lnTo>
                    <a:pt x="19723" y="19723"/>
                  </a:lnTo>
                  <a:cubicBezTo>
                    <a:pt x="29490" y="29483"/>
                    <a:pt x="45358" y="29483"/>
                    <a:pt x="55118" y="19723"/>
                  </a:cubicBezTo>
                  <a:lnTo>
                    <a:pt x="7484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4" name="Полилиния: фигура 203">
              <a:extLst>
                <a:ext uri="{FF2B5EF4-FFF2-40B4-BE49-F238E27FC236}">
                  <a16:creationId xmlns:a16="http://schemas.microsoft.com/office/drawing/2014/main" id="{B4E6BDFB-A1EF-882A-B6EE-F39F78526559}"/>
                </a:ext>
              </a:extLst>
            </p:cNvPr>
            <p:cNvSpPr/>
            <p:nvPr/>
          </p:nvSpPr>
          <p:spPr>
            <a:xfrm>
              <a:off x="19059937" y="5354961"/>
              <a:ext cx="120745" cy="14242"/>
            </a:xfrm>
            <a:custGeom>
              <a:avLst/>
              <a:gdLst>
                <a:gd name="csX0" fmla="*/ 0 w 120745"/>
                <a:gd name="csY0" fmla="*/ 0 h 14242"/>
                <a:gd name="csX1" fmla="*/ 60376 w 120745"/>
                <a:gd name="csY1" fmla="*/ 14243 h 14242"/>
                <a:gd name="csX2" fmla="*/ 120745 w 120745"/>
                <a:gd name="csY2" fmla="*/ 0 h 142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0745" h="14242">
                  <a:moveTo>
                    <a:pt x="0" y="0"/>
                  </a:moveTo>
                  <a:cubicBezTo>
                    <a:pt x="18167" y="9112"/>
                    <a:pt x="38697" y="14243"/>
                    <a:pt x="60376" y="14243"/>
                  </a:cubicBezTo>
                  <a:cubicBezTo>
                    <a:pt x="82048" y="14243"/>
                    <a:pt x="102578" y="9112"/>
                    <a:pt x="120745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" name="Полилиния: фигура 204">
              <a:extLst>
                <a:ext uri="{FF2B5EF4-FFF2-40B4-BE49-F238E27FC236}">
                  <a16:creationId xmlns:a16="http://schemas.microsoft.com/office/drawing/2014/main" id="{83359E43-3483-BE27-3D67-D14B857197D0}"/>
                </a:ext>
              </a:extLst>
            </p:cNvPr>
            <p:cNvSpPr/>
            <p:nvPr/>
          </p:nvSpPr>
          <p:spPr>
            <a:xfrm>
              <a:off x="19182885" y="5114264"/>
              <a:ext cx="72593" cy="157314"/>
            </a:xfrm>
            <a:custGeom>
              <a:avLst/>
              <a:gdLst>
                <a:gd name="csX0" fmla="*/ 0 w 72593"/>
                <a:gd name="csY0" fmla="*/ 0 h 157314"/>
                <a:gd name="csX1" fmla="*/ 72593 w 72593"/>
                <a:gd name="csY1" fmla="*/ 119774 h 157314"/>
                <a:gd name="csX2" fmla="*/ 67285 w 72593"/>
                <a:gd name="csY2" fmla="*/ 157315 h 157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93" h="157314">
                  <a:moveTo>
                    <a:pt x="0" y="0"/>
                  </a:moveTo>
                  <a:cubicBezTo>
                    <a:pt x="43104" y="22574"/>
                    <a:pt x="72593" y="67780"/>
                    <a:pt x="72593" y="119774"/>
                  </a:cubicBezTo>
                  <a:cubicBezTo>
                    <a:pt x="72593" y="132785"/>
                    <a:pt x="70739" y="145402"/>
                    <a:pt x="67285" y="157315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" name="Полилиния: фигура 205">
              <a:extLst>
                <a:ext uri="{FF2B5EF4-FFF2-40B4-BE49-F238E27FC236}">
                  <a16:creationId xmlns:a16="http://schemas.microsoft.com/office/drawing/2014/main" id="{FDC7D517-913A-36C1-7991-941BCC2F3823}"/>
                </a:ext>
              </a:extLst>
            </p:cNvPr>
            <p:cNvSpPr/>
            <p:nvPr/>
          </p:nvSpPr>
          <p:spPr>
            <a:xfrm>
              <a:off x="18985140" y="5114264"/>
              <a:ext cx="72593" cy="157314"/>
            </a:xfrm>
            <a:custGeom>
              <a:avLst/>
              <a:gdLst>
                <a:gd name="csX0" fmla="*/ 5309 w 72593"/>
                <a:gd name="csY0" fmla="*/ 157315 h 157314"/>
                <a:gd name="csX1" fmla="*/ 0 w 72593"/>
                <a:gd name="csY1" fmla="*/ 119774 h 157314"/>
                <a:gd name="csX2" fmla="*/ 72593 w 72593"/>
                <a:gd name="csY2" fmla="*/ 0 h 157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593" h="157314">
                  <a:moveTo>
                    <a:pt x="5309" y="157315"/>
                  </a:moveTo>
                  <a:cubicBezTo>
                    <a:pt x="1854" y="145402"/>
                    <a:pt x="0" y="132785"/>
                    <a:pt x="0" y="119774"/>
                  </a:cubicBezTo>
                  <a:cubicBezTo>
                    <a:pt x="0" y="67780"/>
                    <a:pt x="29489" y="22574"/>
                    <a:pt x="72593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7" name="Группа 516">
            <a:extLst>
              <a:ext uri="{FF2B5EF4-FFF2-40B4-BE49-F238E27FC236}">
                <a16:creationId xmlns:a16="http://schemas.microsoft.com/office/drawing/2014/main" id="{25B7BBA1-1C12-7B20-16CE-CEBD0297E30E}"/>
              </a:ext>
            </a:extLst>
          </p:cNvPr>
          <p:cNvGrpSpPr/>
          <p:nvPr/>
        </p:nvGrpSpPr>
        <p:grpSpPr>
          <a:xfrm>
            <a:off x="5923052" y="3148994"/>
            <a:ext cx="275349" cy="310394"/>
            <a:chOff x="19035203" y="2838443"/>
            <a:chExt cx="275349" cy="310394"/>
          </a:xfrm>
        </p:grpSpPr>
        <p:sp>
          <p:nvSpPr>
            <p:cNvPr id="207" name="Полилиния: фигура 206">
              <a:extLst>
                <a:ext uri="{FF2B5EF4-FFF2-40B4-BE49-F238E27FC236}">
                  <a16:creationId xmlns:a16="http://schemas.microsoft.com/office/drawing/2014/main" id="{350A24E3-6B19-C523-E01D-B8E74C04D708}"/>
                </a:ext>
              </a:extLst>
            </p:cNvPr>
            <p:cNvSpPr/>
            <p:nvPr/>
          </p:nvSpPr>
          <p:spPr>
            <a:xfrm>
              <a:off x="19035203" y="2946082"/>
              <a:ext cx="275342" cy="202755"/>
            </a:xfrm>
            <a:custGeom>
              <a:avLst/>
              <a:gdLst>
                <a:gd name="csX0" fmla="*/ 275343 w 275342"/>
                <a:gd name="csY0" fmla="*/ 0 h 202755"/>
                <a:gd name="csX1" fmla="*/ 275343 w 275342"/>
                <a:gd name="csY1" fmla="*/ 192742 h 202755"/>
                <a:gd name="csX2" fmla="*/ 265328 w 275342"/>
                <a:gd name="csY2" fmla="*/ 202755 h 202755"/>
                <a:gd name="csX3" fmla="*/ 10014 w 275342"/>
                <a:gd name="csY3" fmla="*/ 202755 h 202755"/>
                <a:gd name="csX4" fmla="*/ 0 w 275342"/>
                <a:gd name="csY4" fmla="*/ 192742 h 202755"/>
                <a:gd name="csX5" fmla="*/ 0 w 275342"/>
                <a:gd name="csY5" fmla="*/ 0 h 202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75342" h="202755">
                  <a:moveTo>
                    <a:pt x="275343" y="0"/>
                  </a:moveTo>
                  <a:lnTo>
                    <a:pt x="275343" y="192742"/>
                  </a:lnTo>
                  <a:cubicBezTo>
                    <a:pt x="275343" y="198272"/>
                    <a:pt x="270859" y="202755"/>
                    <a:pt x="265328" y="202755"/>
                  </a:cubicBezTo>
                  <a:lnTo>
                    <a:pt x="10014" y="202755"/>
                  </a:lnTo>
                  <a:cubicBezTo>
                    <a:pt x="4483" y="202755"/>
                    <a:pt x="0" y="198272"/>
                    <a:pt x="0" y="192742"/>
                  </a:cubicBez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8" name="Полилиния: фигура 207">
              <a:extLst>
                <a:ext uri="{FF2B5EF4-FFF2-40B4-BE49-F238E27FC236}">
                  <a16:creationId xmlns:a16="http://schemas.microsoft.com/office/drawing/2014/main" id="{605220C0-1BF3-CF38-F294-6E597134F2F0}"/>
                </a:ext>
              </a:extLst>
            </p:cNvPr>
            <p:cNvSpPr/>
            <p:nvPr/>
          </p:nvSpPr>
          <p:spPr>
            <a:xfrm>
              <a:off x="19035203" y="2946082"/>
              <a:ext cx="271938" cy="200247"/>
            </a:xfrm>
            <a:custGeom>
              <a:avLst/>
              <a:gdLst>
                <a:gd name="csX0" fmla="*/ 0 w 271938"/>
                <a:gd name="csY0" fmla="*/ 0 h 200247"/>
                <a:gd name="csX1" fmla="*/ 271939 w 271938"/>
                <a:gd name="csY1" fmla="*/ 200247 h 200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1938" h="200247">
                  <a:moveTo>
                    <a:pt x="0" y="0"/>
                  </a:moveTo>
                  <a:lnTo>
                    <a:pt x="271939" y="20024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9" name="Полилиния: фигура 208">
              <a:extLst>
                <a:ext uri="{FF2B5EF4-FFF2-40B4-BE49-F238E27FC236}">
                  <a16:creationId xmlns:a16="http://schemas.microsoft.com/office/drawing/2014/main" id="{4B6E3A0C-DF7A-1D2B-9E8E-F086BF41371E}"/>
                </a:ext>
              </a:extLst>
            </p:cNvPr>
            <p:cNvSpPr/>
            <p:nvPr/>
          </p:nvSpPr>
          <p:spPr>
            <a:xfrm>
              <a:off x="19035203" y="2920060"/>
              <a:ext cx="35045" cy="26028"/>
            </a:xfrm>
            <a:custGeom>
              <a:avLst/>
              <a:gdLst>
                <a:gd name="csX0" fmla="*/ 35046 w 35045"/>
                <a:gd name="csY0" fmla="*/ 0 h 26028"/>
                <a:gd name="csX1" fmla="*/ 0 w 35045"/>
                <a:gd name="csY1" fmla="*/ 26029 h 260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045" h="26028">
                  <a:moveTo>
                    <a:pt x="35046" y="0"/>
                  </a:moveTo>
                  <a:lnTo>
                    <a:pt x="0" y="2602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0" name="Полилиния: фигура 209">
              <a:extLst>
                <a:ext uri="{FF2B5EF4-FFF2-40B4-BE49-F238E27FC236}">
                  <a16:creationId xmlns:a16="http://schemas.microsoft.com/office/drawing/2014/main" id="{C22BE65D-D6C6-2F2F-68AB-9DAC3ABE79BE}"/>
                </a:ext>
              </a:extLst>
            </p:cNvPr>
            <p:cNvSpPr/>
            <p:nvPr/>
          </p:nvSpPr>
          <p:spPr>
            <a:xfrm>
              <a:off x="19275608" y="2919907"/>
              <a:ext cx="34937" cy="26180"/>
            </a:xfrm>
            <a:custGeom>
              <a:avLst/>
              <a:gdLst>
                <a:gd name="csX0" fmla="*/ 0 w 34937"/>
                <a:gd name="csY0" fmla="*/ 0 h 26180"/>
                <a:gd name="csX1" fmla="*/ 34938 w 34937"/>
                <a:gd name="csY1" fmla="*/ 26181 h 26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4937" h="26180">
                  <a:moveTo>
                    <a:pt x="0" y="0"/>
                  </a:moveTo>
                  <a:lnTo>
                    <a:pt x="34938" y="2618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1" name="Полилиния: фигура 210">
              <a:extLst>
                <a:ext uri="{FF2B5EF4-FFF2-40B4-BE49-F238E27FC236}">
                  <a16:creationId xmlns:a16="http://schemas.microsoft.com/office/drawing/2014/main" id="{72F63378-9C5D-C255-0383-427395B87936}"/>
                </a:ext>
              </a:extLst>
            </p:cNvPr>
            <p:cNvSpPr/>
            <p:nvPr/>
          </p:nvSpPr>
          <p:spPr>
            <a:xfrm>
              <a:off x="19172878" y="2946082"/>
              <a:ext cx="137674" cy="101377"/>
            </a:xfrm>
            <a:custGeom>
              <a:avLst/>
              <a:gdLst>
                <a:gd name="csX0" fmla="*/ 137674 w 137674"/>
                <a:gd name="csY0" fmla="*/ 0 h 101377"/>
                <a:gd name="csX1" fmla="*/ 0 w 137674"/>
                <a:gd name="csY1" fmla="*/ 101378 h 1013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7674" h="101377">
                  <a:moveTo>
                    <a:pt x="137674" y="0"/>
                  </a:moveTo>
                  <a:lnTo>
                    <a:pt x="0" y="10137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2" name="Полилиния: фигура 211">
              <a:extLst>
                <a:ext uri="{FF2B5EF4-FFF2-40B4-BE49-F238E27FC236}">
                  <a16:creationId xmlns:a16="http://schemas.microsoft.com/office/drawing/2014/main" id="{CAD78917-AF7F-7D70-D5CD-D7D1E078881D}"/>
                </a:ext>
              </a:extLst>
            </p:cNvPr>
            <p:cNvSpPr/>
            <p:nvPr/>
          </p:nvSpPr>
          <p:spPr>
            <a:xfrm>
              <a:off x="19275507" y="2903524"/>
              <a:ext cx="6350" cy="68357"/>
            </a:xfrm>
            <a:custGeom>
              <a:avLst/>
              <a:gdLst>
                <a:gd name="csX0" fmla="*/ 0 w 6350"/>
                <a:gd name="csY0" fmla="*/ 0 h 68357"/>
                <a:gd name="csX1" fmla="*/ 0 w 6350"/>
                <a:gd name="csY1" fmla="*/ 68358 h 683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68357">
                  <a:moveTo>
                    <a:pt x="0" y="0"/>
                  </a:moveTo>
                  <a:lnTo>
                    <a:pt x="0" y="6835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3" name="Полилиния: фигура 212">
              <a:extLst>
                <a:ext uri="{FF2B5EF4-FFF2-40B4-BE49-F238E27FC236}">
                  <a16:creationId xmlns:a16="http://schemas.microsoft.com/office/drawing/2014/main" id="{F57AD5D5-A015-086E-DFBD-9751C033803A}"/>
                </a:ext>
              </a:extLst>
            </p:cNvPr>
            <p:cNvSpPr/>
            <p:nvPr/>
          </p:nvSpPr>
          <p:spPr>
            <a:xfrm>
              <a:off x="19070249" y="2838443"/>
              <a:ext cx="140175" cy="133438"/>
            </a:xfrm>
            <a:custGeom>
              <a:avLst/>
              <a:gdLst>
                <a:gd name="csX0" fmla="*/ 0 w 140175"/>
                <a:gd name="csY0" fmla="*/ 133439 h 133438"/>
                <a:gd name="csX1" fmla="*/ 0 w 140175"/>
                <a:gd name="csY1" fmla="*/ 10014 h 133438"/>
                <a:gd name="csX2" fmla="*/ 10014 w 140175"/>
                <a:gd name="csY2" fmla="*/ 0 h 133438"/>
                <a:gd name="csX3" fmla="*/ 140176 w 140175"/>
                <a:gd name="csY3" fmla="*/ 0 h 1334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0175" h="133438">
                  <a:moveTo>
                    <a:pt x="0" y="133439"/>
                  </a:moveTo>
                  <a:lnTo>
                    <a:pt x="0" y="10014"/>
                  </a:lnTo>
                  <a:cubicBezTo>
                    <a:pt x="0" y="4483"/>
                    <a:pt x="4483" y="0"/>
                    <a:pt x="10014" y="0"/>
                  </a:cubicBezTo>
                  <a:lnTo>
                    <a:pt x="140176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4" name="Полилиния: фигура 213">
              <a:extLst>
                <a:ext uri="{FF2B5EF4-FFF2-40B4-BE49-F238E27FC236}">
                  <a16:creationId xmlns:a16="http://schemas.microsoft.com/office/drawing/2014/main" id="{EFC55FB4-D4A3-43A2-82F8-3C3203D6F03F}"/>
                </a:ext>
              </a:extLst>
            </p:cNvPr>
            <p:cNvSpPr/>
            <p:nvPr/>
          </p:nvSpPr>
          <p:spPr>
            <a:xfrm>
              <a:off x="19210425" y="2838450"/>
              <a:ext cx="65081" cy="65081"/>
            </a:xfrm>
            <a:custGeom>
              <a:avLst/>
              <a:gdLst>
                <a:gd name="csX0" fmla="*/ 10008 w 65081"/>
                <a:gd name="csY0" fmla="*/ 65081 h 65081"/>
                <a:gd name="csX1" fmla="*/ 65081 w 65081"/>
                <a:gd name="csY1" fmla="*/ 65081 h 65081"/>
                <a:gd name="csX2" fmla="*/ 0 w 65081"/>
                <a:gd name="csY2" fmla="*/ 0 h 65081"/>
                <a:gd name="csX3" fmla="*/ 0 w 65081"/>
                <a:gd name="csY3" fmla="*/ 55067 h 65081"/>
                <a:gd name="csX4" fmla="*/ 10008 w 65081"/>
                <a:gd name="csY4" fmla="*/ 65081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81" h="65081">
                  <a:moveTo>
                    <a:pt x="10008" y="65081"/>
                  </a:moveTo>
                  <a:lnTo>
                    <a:pt x="65081" y="65081"/>
                  </a:lnTo>
                  <a:lnTo>
                    <a:pt x="0" y="0"/>
                  </a:lnTo>
                  <a:lnTo>
                    <a:pt x="0" y="55067"/>
                  </a:lnTo>
                  <a:cubicBezTo>
                    <a:pt x="0" y="60598"/>
                    <a:pt x="4477" y="65081"/>
                    <a:pt x="10008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9" name="Группа 518">
            <a:extLst>
              <a:ext uri="{FF2B5EF4-FFF2-40B4-BE49-F238E27FC236}">
                <a16:creationId xmlns:a16="http://schemas.microsoft.com/office/drawing/2014/main" id="{F6505EAC-B9C4-F259-0FEE-E2141B3F1A61}"/>
              </a:ext>
            </a:extLst>
          </p:cNvPr>
          <p:cNvGrpSpPr/>
          <p:nvPr/>
        </p:nvGrpSpPr>
        <p:grpSpPr>
          <a:xfrm>
            <a:off x="5923052" y="1701201"/>
            <a:ext cx="290315" cy="310380"/>
            <a:chOff x="19035203" y="1390650"/>
            <a:chExt cx="290315" cy="310380"/>
          </a:xfrm>
        </p:grpSpPr>
        <p:sp>
          <p:nvSpPr>
            <p:cNvPr id="215" name="Полилиния: фигура 214">
              <a:extLst>
                <a:ext uri="{FF2B5EF4-FFF2-40B4-BE49-F238E27FC236}">
                  <a16:creationId xmlns:a16="http://schemas.microsoft.com/office/drawing/2014/main" id="{63517945-9E6C-A75B-1F6C-332E70195678}"/>
                </a:ext>
              </a:extLst>
            </p:cNvPr>
            <p:cNvSpPr/>
            <p:nvPr/>
          </p:nvSpPr>
          <p:spPr>
            <a:xfrm>
              <a:off x="19035203" y="1390650"/>
              <a:ext cx="290315" cy="271564"/>
            </a:xfrm>
            <a:custGeom>
              <a:avLst/>
              <a:gdLst>
                <a:gd name="csX0" fmla="*/ 216548 w 290315"/>
                <a:gd name="csY0" fmla="*/ 271564 h 271564"/>
                <a:gd name="csX1" fmla="*/ 235820 w 290315"/>
                <a:gd name="csY1" fmla="*/ 258521 h 271564"/>
                <a:gd name="csX2" fmla="*/ 223482 w 290315"/>
                <a:gd name="csY2" fmla="*/ 232886 h 271564"/>
                <a:gd name="csX3" fmla="*/ 248114 w 290315"/>
                <a:gd name="csY3" fmla="*/ 202051 h 271564"/>
                <a:gd name="csX4" fmla="*/ 275819 w 290315"/>
                <a:gd name="csY4" fmla="*/ 208382 h 271564"/>
                <a:gd name="csX5" fmla="*/ 286684 w 290315"/>
                <a:gd name="csY5" fmla="*/ 177495 h 271564"/>
                <a:gd name="csX6" fmla="*/ 290316 w 290315"/>
                <a:gd name="csY6" fmla="*/ 144958 h 271564"/>
                <a:gd name="csX7" fmla="*/ 262605 w 290315"/>
                <a:gd name="csY7" fmla="*/ 138621 h 271564"/>
                <a:gd name="csX8" fmla="*/ 253841 w 290315"/>
                <a:gd name="csY8" fmla="*/ 100127 h 271564"/>
                <a:gd name="csX9" fmla="*/ 276047 w 290315"/>
                <a:gd name="csY9" fmla="*/ 82429 h 271564"/>
                <a:gd name="csX10" fmla="*/ 258648 w 290315"/>
                <a:gd name="csY10" fmla="*/ 54667 h 271564"/>
                <a:gd name="csX11" fmla="*/ 235471 w 290315"/>
                <a:gd name="csY11" fmla="*/ 31540 h 271564"/>
                <a:gd name="csX12" fmla="*/ 213239 w 290315"/>
                <a:gd name="csY12" fmla="*/ 49263 h 271564"/>
                <a:gd name="csX13" fmla="*/ 177698 w 290315"/>
                <a:gd name="csY13" fmla="*/ 32112 h 271564"/>
                <a:gd name="csX14" fmla="*/ 177698 w 290315"/>
                <a:gd name="csY14" fmla="*/ 3702 h 271564"/>
                <a:gd name="csX15" fmla="*/ 145155 w 290315"/>
                <a:gd name="csY15" fmla="*/ 0 h 271564"/>
                <a:gd name="csX16" fmla="*/ 112617 w 290315"/>
                <a:gd name="csY16" fmla="*/ 3702 h 271564"/>
                <a:gd name="csX17" fmla="*/ 112617 w 290315"/>
                <a:gd name="csY17" fmla="*/ 32112 h 271564"/>
                <a:gd name="csX18" fmla="*/ 77070 w 290315"/>
                <a:gd name="csY18" fmla="*/ 49263 h 271564"/>
                <a:gd name="csX19" fmla="*/ 54845 w 290315"/>
                <a:gd name="csY19" fmla="*/ 31540 h 271564"/>
                <a:gd name="csX20" fmla="*/ 31667 w 290315"/>
                <a:gd name="csY20" fmla="*/ 54667 h 271564"/>
                <a:gd name="csX21" fmla="*/ 14269 w 290315"/>
                <a:gd name="csY21" fmla="*/ 82429 h 271564"/>
                <a:gd name="csX22" fmla="*/ 36475 w 290315"/>
                <a:gd name="csY22" fmla="*/ 100127 h 271564"/>
                <a:gd name="csX23" fmla="*/ 27711 w 290315"/>
                <a:gd name="csY23" fmla="*/ 138621 h 271564"/>
                <a:gd name="csX24" fmla="*/ 0 w 290315"/>
                <a:gd name="csY24" fmla="*/ 144958 h 271564"/>
                <a:gd name="csX25" fmla="*/ 3632 w 290315"/>
                <a:gd name="csY25" fmla="*/ 177495 h 271564"/>
                <a:gd name="csX26" fmla="*/ 14497 w 290315"/>
                <a:gd name="csY26" fmla="*/ 208382 h 271564"/>
                <a:gd name="csX27" fmla="*/ 42202 w 290315"/>
                <a:gd name="csY27" fmla="*/ 202051 h 271564"/>
                <a:gd name="csX28" fmla="*/ 66834 w 290315"/>
                <a:gd name="csY28" fmla="*/ 232886 h 271564"/>
                <a:gd name="csX29" fmla="*/ 54496 w 290315"/>
                <a:gd name="csY29" fmla="*/ 258521 h 271564"/>
                <a:gd name="csX30" fmla="*/ 73768 w 290315"/>
                <a:gd name="csY30" fmla="*/ 271564 h 271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90315" h="271564">
                  <a:moveTo>
                    <a:pt x="216548" y="271564"/>
                  </a:moveTo>
                  <a:cubicBezTo>
                    <a:pt x="223406" y="267684"/>
                    <a:pt x="229813" y="263303"/>
                    <a:pt x="235820" y="258521"/>
                  </a:cubicBezTo>
                  <a:lnTo>
                    <a:pt x="223482" y="232886"/>
                  </a:lnTo>
                  <a:cubicBezTo>
                    <a:pt x="233318" y="224104"/>
                    <a:pt x="241656" y="213665"/>
                    <a:pt x="248114" y="202051"/>
                  </a:cubicBezTo>
                  <a:lnTo>
                    <a:pt x="275819" y="208382"/>
                  </a:lnTo>
                  <a:cubicBezTo>
                    <a:pt x="280473" y="198723"/>
                    <a:pt x="284182" y="188411"/>
                    <a:pt x="286684" y="177495"/>
                  </a:cubicBezTo>
                  <a:cubicBezTo>
                    <a:pt x="289185" y="166580"/>
                    <a:pt x="290316" y="155696"/>
                    <a:pt x="290316" y="144958"/>
                  </a:cubicBezTo>
                  <a:lnTo>
                    <a:pt x="262605" y="138621"/>
                  </a:lnTo>
                  <a:cubicBezTo>
                    <a:pt x="261855" y="125057"/>
                    <a:pt x="258801" y="112090"/>
                    <a:pt x="253841" y="100127"/>
                  </a:cubicBezTo>
                  <a:lnTo>
                    <a:pt x="276047" y="82429"/>
                  </a:lnTo>
                  <a:cubicBezTo>
                    <a:pt x="271393" y="72739"/>
                    <a:pt x="265633" y="63430"/>
                    <a:pt x="258648" y="54667"/>
                  </a:cubicBezTo>
                  <a:cubicBezTo>
                    <a:pt x="251663" y="45904"/>
                    <a:pt x="243853" y="38221"/>
                    <a:pt x="235471" y="31540"/>
                  </a:cubicBezTo>
                  <a:lnTo>
                    <a:pt x="213239" y="49263"/>
                  </a:lnTo>
                  <a:cubicBezTo>
                    <a:pt x="202578" y="41675"/>
                    <a:pt x="190589" y="35820"/>
                    <a:pt x="177698" y="32112"/>
                  </a:cubicBezTo>
                  <a:lnTo>
                    <a:pt x="177698" y="3702"/>
                  </a:lnTo>
                  <a:cubicBezTo>
                    <a:pt x="167234" y="1302"/>
                    <a:pt x="156344" y="0"/>
                    <a:pt x="145155" y="0"/>
                  </a:cubicBezTo>
                  <a:cubicBezTo>
                    <a:pt x="133966" y="0"/>
                    <a:pt x="123082" y="1302"/>
                    <a:pt x="112617" y="3702"/>
                  </a:cubicBezTo>
                  <a:lnTo>
                    <a:pt x="112617" y="32112"/>
                  </a:lnTo>
                  <a:cubicBezTo>
                    <a:pt x="99727" y="35820"/>
                    <a:pt x="87738" y="41675"/>
                    <a:pt x="77070" y="49263"/>
                  </a:cubicBezTo>
                  <a:lnTo>
                    <a:pt x="54845" y="31540"/>
                  </a:lnTo>
                  <a:cubicBezTo>
                    <a:pt x="46437" y="38221"/>
                    <a:pt x="38627" y="45904"/>
                    <a:pt x="31667" y="54667"/>
                  </a:cubicBezTo>
                  <a:cubicBezTo>
                    <a:pt x="24683" y="63430"/>
                    <a:pt x="18923" y="72739"/>
                    <a:pt x="14269" y="82429"/>
                  </a:cubicBezTo>
                  <a:lnTo>
                    <a:pt x="36475" y="100127"/>
                  </a:lnTo>
                  <a:cubicBezTo>
                    <a:pt x="31515" y="112090"/>
                    <a:pt x="28461" y="125032"/>
                    <a:pt x="27711" y="138621"/>
                  </a:cubicBezTo>
                  <a:lnTo>
                    <a:pt x="0" y="144958"/>
                  </a:lnTo>
                  <a:cubicBezTo>
                    <a:pt x="0" y="155696"/>
                    <a:pt x="1131" y="166580"/>
                    <a:pt x="3632" y="177495"/>
                  </a:cubicBezTo>
                  <a:cubicBezTo>
                    <a:pt x="6109" y="188411"/>
                    <a:pt x="9817" y="198723"/>
                    <a:pt x="14497" y="208382"/>
                  </a:cubicBezTo>
                  <a:lnTo>
                    <a:pt x="42202" y="202051"/>
                  </a:lnTo>
                  <a:cubicBezTo>
                    <a:pt x="48635" y="213690"/>
                    <a:pt x="56998" y="224104"/>
                    <a:pt x="66834" y="232886"/>
                  </a:cubicBezTo>
                  <a:lnTo>
                    <a:pt x="54496" y="258521"/>
                  </a:lnTo>
                  <a:cubicBezTo>
                    <a:pt x="60477" y="263303"/>
                    <a:pt x="66910" y="267684"/>
                    <a:pt x="73768" y="271564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6" name="Полилиния: фигура 215">
              <a:extLst>
                <a:ext uri="{FF2B5EF4-FFF2-40B4-BE49-F238E27FC236}">
                  <a16:creationId xmlns:a16="http://schemas.microsoft.com/office/drawing/2014/main" id="{F0A99247-6233-A37F-C8D7-959295D18721}"/>
                </a:ext>
              </a:extLst>
            </p:cNvPr>
            <p:cNvSpPr/>
            <p:nvPr/>
          </p:nvSpPr>
          <p:spPr>
            <a:xfrm>
              <a:off x="19095205" y="1450722"/>
              <a:ext cx="170211" cy="180224"/>
            </a:xfrm>
            <a:custGeom>
              <a:avLst/>
              <a:gdLst>
                <a:gd name="csX0" fmla="*/ 122650 w 170211"/>
                <a:gd name="csY0" fmla="*/ 180225 h 180224"/>
                <a:gd name="csX1" fmla="*/ 122650 w 170211"/>
                <a:gd name="csY1" fmla="*/ 166007 h 180224"/>
                <a:gd name="csX2" fmla="*/ 126409 w 170211"/>
                <a:gd name="csY2" fmla="*/ 159530 h 180224"/>
                <a:gd name="csX3" fmla="*/ 170161 w 170211"/>
                <a:gd name="csY3" fmla="*/ 82130 h 180224"/>
                <a:gd name="csX4" fmla="*/ 84156 w 170211"/>
                <a:gd name="csY4" fmla="*/ 5 h 180224"/>
                <a:gd name="csX5" fmla="*/ 0 w 170211"/>
                <a:gd name="csY5" fmla="*/ 85108 h 180224"/>
                <a:gd name="csX6" fmla="*/ 43828 w 170211"/>
                <a:gd name="csY6" fmla="*/ 159530 h 180224"/>
                <a:gd name="csX7" fmla="*/ 47561 w 170211"/>
                <a:gd name="csY7" fmla="*/ 166007 h 180224"/>
                <a:gd name="csX8" fmla="*/ 47561 w 170211"/>
                <a:gd name="csY8" fmla="*/ 180225 h 1802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70211" h="180224">
                  <a:moveTo>
                    <a:pt x="122650" y="180225"/>
                  </a:moveTo>
                  <a:lnTo>
                    <a:pt x="122650" y="166007"/>
                  </a:lnTo>
                  <a:cubicBezTo>
                    <a:pt x="122650" y="163333"/>
                    <a:pt x="124079" y="160825"/>
                    <a:pt x="126409" y="159530"/>
                  </a:cubicBezTo>
                  <a:cubicBezTo>
                    <a:pt x="153339" y="144557"/>
                    <a:pt x="171291" y="115397"/>
                    <a:pt x="170161" y="82130"/>
                  </a:cubicBezTo>
                  <a:cubicBezTo>
                    <a:pt x="168586" y="36276"/>
                    <a:pt x="130035" y="-497"/>
                    <a:pt x="84156" y="5"/>
                  </a:cubicBezTo>
                  <a:cubicBezTo>
                    <a:pt x="37598" y="507"/>
                    <a:pt x="0" y="38429"/>
                    <a:pt x="0" y="85108"/>
                  </a:cubicBezTo>
                  <a:cubicBezTo>
                    <a:pt x="0" y="117124"/>
                    <a:pt x="17697" y="145007"/>
                    <a:pt x="43828" y="159530"/>
                  </a:cubicBezTo>
                  <a:cubicBezTo>
                    <a:pt x="46158" y="160825"/>
                    <a:pt x="47561" y="163333"/>
                    <a:pt x="47561" y="166007"/>
                  </a:cubicBezTo>
                  <a:lnTo>
                    <a:pt x="47561" y="18022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7" name="Полилиния: фигура 216">
              <a:extLst>
                <a:ext uri="{FF2B5EF4-FFF2-40B4-BE49-F238E27FC236}">
                  <a16:creationId xmlns:a16="http://schemas.microsoft.com/office/drawing/2014/main" id="{D036060C-AA64-86A9-1349-607F84C2BB1E}"/>
                </a:ext>
              </a:extLst>
            </p:cNvPr>
            <p:cNvSpPr/>
            <p:nvPr/>
          </p:nvSpPr>
          <p:spPr>
            <a:xfrm>
              <a:off x="19127742" y="1630946"/>
              <a:ext cx="105130" cy="70084"/>
            </a:xfrm>
            <a:custGeom>
              <a:avLst/>
              <a:gdLst>
                <a:gd name="csX0" fmla="*/ 25032 w 105130"/>
                <a:gd name="csY0" fmla="*/ 50063 h 70084"/>
                <a:gd name="csX1" fmla="*/ 45060 w 105130"/>
                <a:gd name="csY1" fmla="*/ 70085 h 70084"/>
                <a:gd name="csX2" fmla="*/ 60077 w 105130"/>
                <a:gd name="csY2" fmla="*/ 70085 h 70084"/>
                <a:gd name="csX3" fmla="*/ 80099 w 105130"/>
                <a:gd name="csY3" fmla="*/ 50063 h 70084"/>
                <a:gd name="csX4" fmla="*/ 90113 w 105130"/>
                <a:gd name="csY4" fmla="*/ 50063 h 70084"/>
                <a:gd name="csX5" fmla="*/ 105131 w 105130"/>
                <a:gd name="csY5" fmla="*/ 35039 h 70084"/>
                <a:gd name="csX6" fmla="*/ 105131 w 105130"/>
                <a:gd name="csY6" fmla="*/ 15018 h 70084"/>
                <a:gd name="csX7" fmla="*/ 90113 w 105130"/>
                <a:gd name="csY7" fmla="*/ 0 h 70084"/>
                <a:gd name="csX8" fmla="*/ 15018 w 105130"/>
                <a:gd name="csY8" fmla="*/ 0 h 70084"/>
                <a:gd name="csX9" fmla="*/ 0 w 105130"/>
                <a:gd name="csY9" fmla="*/ 15018 h 70084"/>
                <a:gd name="csX10" fmla="*/ 0 w 105130"/>
                <a:gd name="csY10" fmla="*/ 35039 h 70084"/>
                <a:gd name="csX11" fmla="*/ 15018 w 105130"/>
                <a:gd name="csY11" fmla="*/ 50063 h 70084"/>
                <a:gd name="csX12" fmla="*/ 25032 w 105130"/>
                <a:gd name="csY12" fmla="*/ 50063 h 70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05130" h="70084">
                  <a:moveTo>
                    <a:pt x="25032" y="50063"/>
                  </a:moveTo>
                  <a:cubicBezTo>
                    <a:pt x="25032" y="61125"/>
                    <a:pt x="33992" y="70085"/>
                    <a:pt x="45060" y="70085"/>
                  </a:cubicBezTo>
                  <a:lnTo>
                    <a:pt x="60077" y="70085"/>
                  </a:lnTo>
                  <a:cubicBezTo>
                    <a:pt x="71139" y="70085"/>
                    <a:pt x="80099" y="61125"/>
                    <a:pt x="80099" y="50063"/>
                  </a:cubicBezTo>
                  <a:lnTo>
                    <a:pt x="90113" y="50063"/>
                  </a:lnTo>
                  <a:cubicBezTo>
                    <a:pt x="98400" y="50063"/>
                    <a:pt x="105131" y="43326"/>
                    <a:pt x="105131" y="35039"/>
                  </a:cubicBezTo>
                  <a:lnTo>
                    <a:pt x="105131" y="15018"/>
                  </a:lnTo>
                  <a:cubicBezTo>
                    <a:pt x="105131" y="6731"/>
                    <a:pt x="98400" y="0"/>
                    <a:pt x="90113" y="0"/>
                  </a:cubicBezTo>
                  <a:lnTo>
                    <a:pt x="15018" y="0"/>
                  </a:lnTo>
                  <a:cubicBezTo>
                    <a:pt x="6738" y="0"/>
                    <a:pt x="0" y="6731"/>
                    <a:pt x="0" y="15018"/>
                  </a:cubicBezTo>
                  <a:lnTo>
                    <a:pt x="0" y="35039"/>
                  </a:lnTo>
                  <a:cubicBezTo>
                    <a:pt x="0" y="43326"/>
                    <a:pt x="6738" y="50063"/>
                    <a:pt x="15018" y="50063"/>
                  </a:cubicBezTo>
                  <a:lnTo>
                    <a:pt x="25032" y="50063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8" name="Полилиния: фигура 217">
              <a:extLst>
                <a:ext uri="{FF2B5EF4-FFF2-40B4-BE49-F238E27FC236}">
                  <a16:creationId xmlns:a16="http://schemas.microsoft.com/office/drawing/2014/main" id="{CF11CC35-78AF-17C3-A347-280981C5C694}"/>
                </a:ext>
              </a:extLst>
            </p:cNvPr>
            <p:cNvSpPr/>
            <p:nvPr/>
          </p:nvSpPr>
          <p:spPr>
            <a:xfrm>
              <a:off x="19128063" y="1483290"/>
              <a:ext cx="101927" cy="97612"/>
            </a:xfrm>
            <a:custGeom>
              <a:avLst/>
              <a:gdLst>
                <a:gd name="csX0" fmla="*/ 57356 w 101927"/>
                <a:gd name="csY0" fmla="*/ 3962 h 97612"/>
                <a:gd name="csX1" fmla="*/ 69243 w 101927"/>
                <a:gd name="csY1" fmla="*/ 28042 h 97612"/>
                <a:gd name="csX2" fmla="*/ 95831 w 101927"/>
                <a:gd name="csY2" fmla="*/ 31896 h 97612"/>
                <a:gd name="csX3" fmla="*/ 99780 w 101927"/>
                <a:gd name="csY3" fmla="*/ 44037 h 97612"/>
                <a:gd name="csX4" fmla="*/ 80533 w 101927"/>
                <a:gd name="csY4" fmla="*/ 62782 h 97612"/>
                <a:gd name="csX5" fmla="*/ 85067 w 101927"/>
                <a:gd name="csY5" fmla="*/ 89268 h 97612"/>
                <a:gd name="csX6" fmla="*/ 74755 w 101927"/>
                <a:gd name="csY6" fmla="*/ 96774 h 97612"/>
                <a:gd name="csX7" fmla="*/ 50974 w 101927"/>
                <a:gd name="csY7" fmla="*/ 84284 h 97612"/>
                <a:gd name="csX8" fmla="*/ 27193 w 101927"/>
                <a:gd name="csY8" fmla="*/ 96774 h 97612"/>
                <a:gd name="csX9" fmla="*/ 16881 w 101927"/>
                <a:gd name="csY9" fmla="*/ 89268 h 97612"/>
                <a:gd name="csX10" fmla="*/ 21408 w 101927"/>
                <a:gd name="csY10" fmla="*/ 62782 h 97612"/>
                <a:gd name="csX11" fmla="*/ 2161 w 101927"/>
                <a:gd name="csY11" fmla="*/ 44037 h 97612"/>
                <a:gd name="csX12" fmla="*/ 6118 w 101927"/>
                <a:gd name="csY12" fmla="*/ 31896 h 97612"/>
                <a:gd name="csX13" fmla="*/ 32699 w 101927"/>
                <a:gd name="csY13" fmla="*/ 28042 h 97612"/>
                <a:gd name="csX14" fmla="*/ 44592 w 101927"/>
                <a:gd name="csY14" fmla="*/ 3962 h 97612"/>
                <a:gd name="csX15" fmla="*/ 57356 w 101927"/>
                <a:gd name="csY15" fmla="*/ 3962 h 976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1927" h="97612">
                  <a:moveTo>
                    <a:pt x="57356" y="3962"/>
                  </a:moveTo>
                  <a:lnTo>
                    <a:pt x="69243" y="28042"/>
                  </a:lnTo>
                  <a:lnTo>
                    <a:pt x="95831" y="31896"/>
                  </a:lnTo>
                  <a:cubicBezTo>
                    <a:pt x="101660" y="32747"/>
                    <a:pt x="103990" y="39903"/>
                    <a:pt x="99780" y="44037"/>
                  </a:cubicBezTo>
                  <a:lnTo>
                    <a:pt x="80533" y="62782"/>
                  </a:lnTo>
                  <a:lnTo>
                    <a:pt x="85067" y="89268"/>
                  </a:lnTo>
                  <a:cubicBezTo>
                    <a:pt x="86064" y="95072"/>
                    <a:pt x="79956" y="99505"/>
                    <a:pt x="74755" y="96774"/>
                  </a:cubicBezTo>
                  <a:lnTo>
                    <a:pt x="50974" y="84284"/>
                  </a:lnTo>
                  <a:lnTo>
                    <a:pt x="27193" y="96774"/>
                  </a:lnTo>
                  <a:cubicBezTo>
                    <a:pt x="21961" y="99530"/>
                    <a:pt x="15878" y="95098"/>
                    <a:pt x="16881" y="89268"/>
                  </a:cubicBezTo>
                  <a:lnTo>
                    <a:pt x="21408" y="62782"/>
                  </a:lnTo>
                  <a:lnTo>
                    <a:pt x="2161" y="44037"/>
                  </a:lnTo>
                  <a:cubicBezTo>
                    <a:pt x="-2067" y="39929"/>
                    <a:pt x="257" y="32747"/>
                    <a:pt x="6118" y="31896"/>
                  </a:cubicBezTo>
                  <a:lnTo>
                    <a:pt x="32699" y="28042"/>
                  </a:lnTo>
                  <a:lnTo>
                    <a:pt x="44592" y="3962"/>
                  </a:lnTo>
                  <a:cubicBezTo>
                    <a:pt x="47196" y="-1321"/>
                    <a:pt x="54727" y="-1321"/>
                    <a:pt x="57356" y="396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8" name="Группа 517">
            <a:extLst>
              <a:ext uri="{FF2B5EF4-FFF2-40B4-BE49-F238E27FC236}">
                <a16:creationId xmlns:a16="http://schemas.microsoft.com/office/drawing/2014/main" id="{E79C9958-8108-FBF7-A61D-32D7C783DF0C}"/>
              </a:ext>
            </a:extLst>
          </p:cNvPr>
          <p:cNvGrpSpPr/>
          <p:nvPr/>
        </p:nvGrpSpPr>
        <p:grpSpPr>
          <a:xfrm>
            <a:off x="5923052" y="2399688"/>
            <a:ext cx="305384" cy="307606"/>
            <a:chOff x="19035203" y="2089137"/>
            <a:chExt cx="305384" cy="307606"/>
          </a:xfrm>
        </p:grpSpPr>
        <p:sp>
          <p:nvSpPr>
            <p:cNvPr id="219" name="Полилиния: фигура 218">
              <a:extLst>
                <a:ext uri="{FF2B5EF4-FFF2-40B4-BE49-F238E27FC236}">
                  <a16:creationId xmlns:a16="http://schemas.microsoft.com/office/drawing/2014/main" id="{1881F8E5-AADE-C699-055A-53D5CD498B52}"/>
                </a:ext>
              </a:extLst>
            </p:cNvPr>
            <p:cNvSpPr/>
            <p:nvPr/>
          </p:nvSpPr>
          <p:spPr>
            <a:xfrm>
              <a:off x="19073005" y="2128945"/>
              <a:ext cx="229781" cy="226929"/>
            </a:xfrm>
            <a:custGeom>
              <a:avLst/>
              <a:gdLst>
                <a:gd name="csX0" fmla="*/ 207855 w 229781"/>
                <a:gd name="csY0" fmla="*/ 109684 h 226929"/>
                <a:gd name="csX1" fmla="*/ 200920 w 229781"/>
                <a:gd name="csY1" fmla="*/ 79223 h 226929"/>
                <a:gd name="csX2" fmla="*/ 218497 w 229781"/>
                <a:gd name="csY2" fmla="*/ 65202 h 226929"/>
                <a:gd name="csX3" fmla="*/ 204731 w 229781"/>
                <a:gd name="csY3" fmla="*/ 43250 h 226929"/>
                <a:gd name="csX4" fmla="*/ 186379 w 229781"/>
                <a:gd name="csY4" fmla="*/ 24955 h 226929"/>
                <a:gd name="csX5" fmla="*/ 168783 w 229781"/>
                <a:gd name="csY5" fmla="*/ 38995 h 226929"/>
                <a:gd name="csX6" fmla="*/ 140646 w 229781"/>
                <a:gd name="csY6" fmla="*/ 25432 h 226929"/>
                <a:gd name="csX7" fmla="*/ 140646 w 229781"/>
                <a:gd name="csY7" fmla="*/ 2927 h 226929"/>
                <a:gd name="csX8" fmla="*/ 114891 w 229781"/>
                <a:gd name="csY8" fmla="*/ 0 h 226929"/>
                <a:gd name="csX9" fmla="*/ 89135 w 229781"/>
                <a:gd name="csY9" fmla="*/ 2927 h 226929"/>
                <a:gd name="csX10" fmla="*/ 89135 w 229781"/>
                <a:gd name="csY10" fmla="*/ 25432 h 226929"/>
                <a:gd name="csX11" fmla="*/ 60998 w 229781"/>
                <a:gd name="csY11" fmla="*/ 38995 h 226929"/>
                <a:gd name="csX12" fmla="*/ 43402 w 229781"/>
                <a:gd name="csY12" fmla="*/ 24955 h 226929"/>
                <a:gd name="csX13" fmla="*/ 25057 w 229781"/>
                <a:gd name="csY13" fmla="*/ 43250 h 226929"/>
                <a:gd name="csX14" fmla="*/ 11290 w 229781"/>
                <a:gd name="csY14" fmla="*/ 65202 h 226929"/>
                <a:gd name="csX15" fmla="*/ 28861 w 229781"/>
                <a:gd name="csY15" fmla="*/ 79223 h 226929"/>
                <a:gd name="csX16" fmla="*/ 21927 w 229781"/>
                <a:gd name="csY16" fmla="*/ 109684 h 226929"/>
                <a:gd name="csX17" fmla="*/ 0 w 229781"/>
                <a:gd name="csY17" fmla="*/ 114687 h 226929"/>
                <a:gd name="csX18" fmla="*/ 2877 w 229781"/>
                <a:gd name="csY18" fmla="*/ 140449 h 226929"/>
                <a:gd name="csX19" fmla="*/ 11462 w 229781"/>
                <a:gd name="csY19" fmla="*/ 164903 h 226929"/>
                <a:gd name="csX20" fmla="*/ 33388 w 229781"/>
                <a:gd name="csY20" fmla="*/ 159893 h 226929"/>
                <a:gd name="csX21" fmla="*/ 52864 w 229781"/>
                <a:gd name="csY21" fmla="*/ 184302 h 226929"/>
                <a:gd name="csX22" fmla="*/ 43104 w 229781"/>
                <a:gd name="csY22" fmla="*/ 204578 h 226929"/>
                <a:gd name="csX23" fmla="*/ 65031 w 229781"/>
                <a:gd name="csY23" fmla="*/ 218396 h 226929"/>
                <a:gd name="csX24" fmla="*/ 89510 w 229781"/>
                <a:gd name="csY24" fmla="*/ 226930 h 226929"/>
                <a:gd name="csX25" fmla="*/ 99270 w 229781"/>
                <a:gd name="csY25" fmla="*/ 206654 h 226929"/>
                <a:gd name="csX26" fmla="*/ 114891 w 229781"/>
                <a:gd name="csY26" fmla="*/ 207981 h 226929"/>
                <a:gd name="csX27" fmla="*/ 130512 w 229781"/>
                <a:gd name="csY27" fmla="*/ 206654 h 226929"/>
                <a:gd name="csX28" fmla="*/ 140272 w 229781"/>
                <a:gd name="csY28" fmla="*/ 226930 h 226929"/>
                <a:gd name="csX29" fmla="*/ 164751 w 229781"/>
                <a:gd name="csY29" fmla="*/ 218396 h 226929"/>
                <a:gd name="csX30" fmla="*/ 186677 w 229781"/>
                <a:gd name="csY30" fmla="*/ 204578 h 226929"/>
                <a:gd name="csX31" fmla="*/ 176918 w 229781"/>
                <a:gd name="csY31" fmla="*/ 184302 h 226929"/>
                <a:gd name="csX32" fmla="*/ 196393 w 229781"/>
                <a:gd name="csY32" fmla="*/ 159893 h 226929"/>
                <a:gd name="csX33" fmla="*/ 218319 w 229781"/>
                <a:gd name="csY33" fmla="*/ 164903 h 226929"/>
                <a:gd name="csX34" fmla="*/ 226905 w 229781"/>
                <a:gd name="csY34" fmla="*/ 140449 h 226929"/>
                <a:gd name="csX35" fmla="*/ 229781 w 229781"/>
                <a:gd name="csY35" fmla="*/ 114687 h 226929"/>
                <a:gd name="csX36" fmla="*/ 207855 w 229781"/>
                <a:gd name="csY36" fmla="*/ 109684 h 2269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9781" h="226929">
                  <a:moveTo>
                    <a:pt x="207855" y="109684"/>
                  </a:moveTo>
                  <a:cubicBezTo>
                    <a:pt x="207258" y="98946"/>
                    <a:pt x="204851" y="88684"/>
                    <a:pt x="200920" y="79223"/>
                  </a:cubicBezTo>
                  <a:lnTo>
                    <a:pt x="218497" y="65202"/>
                  </a:lnTo>
                  <a:cubicBezTo>
                    <a:pt x="214814" y="57544"/>
                    <a:pt x="210261" y="50159"/>
                    <a:pt x="204731" y="43250"/>
                  </a:cubicBezTo>
                  <a:cubicBezTo>
                    <a:pt x="199193" y="36316"/>
                    <a:pt x="193015" y="30232"/>
                    <a:pt x="186379" y="24955"/>
                  </a:cubicBezTo>
                  <a:lnTo>
                    <a:pt x="168783" y="38995"/>
                  </a:lnTo>
                  <a:cubicBezTo>
                    <a:pt x="160350" y="32988"/>
                    <a:pt x="150863" y="28359"/>
                    <a:pt x="140646" y="25432"/>
                  </a:cubicBezTo>
                  <a:lnTo>
                    <a:pt x="140646" y="2927"/>
                  </a:lnTo>
                  <a:cubicBezTo>
                    <a:pt x="132366" y="1022"/>
                    <a:pt x="123755" y="0"/>
                    <a:pt x="114891" y="0"/>
                  </a:cubicBezTo>
                  <a:cubicBezTo>
                    <a:pt x="106032" y="0"/>
                    <a:pt x="97422" y="1022"/>
                    <a:pt x="89135" y="2927"/>
                  </a:cubicBezTo>
                  <a:lnTo>
                    <a:pt x="89135" y="25432"/>
                  </a:lnTo>
                  <a:cubicBezTo>
                    <a:pt x="78924" y="28359"/>
                    <a:pt x="69463" y="32988"/>
                    <a:pt x="60998" y="38995"/>
                  </a:cubicBezTo>
                  <a:lnTo>
                    <a:pt x="43402" y="24955"/>
                  </a:lnTo>
                  <a:cubicBezTo>
                    <a:pt x="36741" y="30232"/>
                    <a:pt x="30588" y="36341"/>
                    <a:pt x="25057" y="43250"/>
                  </a:cubicBezTo>
                  <a:cubicBezTo>
                    <a:pt x="19520" y="50184"/>
                    <a:pt x="14967" y="57544"/>
                    <a:pt x="11290" y="65202"/>
                  </a:cubicBezTo>
                  <a:lnTo>
                    <a:pt x="28861" y="79223"/>
                  </a:lnTo>
                  <a:cubicBezTo>
                    <a:pt x="24930" y="88684"/>
                    <a:pt x="22523" y="98946"/>
                    <a:pt x="21927" y="109684"/>
                  </a:cubicBezTo>
                  <a:lnTo>
                    <a:pt x="0" y="114687"/>
                  </a:lnTo>
                  <a:cubicBezTo>
                    <a:pt x="0" y="123177"/>
                    <a:pt x="902" y="131813"/>
                    <a:pt x="2877" y="140449"/>
                  </a:cubicBezTo>
                  <a:cubicBezTo>
                    <a:pt x="4852" y="149085"/>
                    <a:pt x="7785" y="157245"/>
                    <a:pt x="11462" y="164903"/>
                  </a:cubicBezTo>
                  <a:lnTo>
                    <a:pt x="33388" y="159893"/>
                  </a:lnTo>
                  <a:cubicBezTo>
                    <a:pt x="38494" y="169107"/>
                    <a:pt x="45079" y="177343"/>
                    <a:pt x="52864" y="184302"/>
                  </a:cubicBezTo>
                  <a:lnTo>
                    <a:pt x="43104" y="204578"/>
                  </a:lnTo>
                  <a:cubicBezTo>
                    <a:pt x="49733" y="209880"/>
                    <a:pt x="57042" y="214541"/>
                    <a:pt x="65031" y="218396"/>
                  </a:cubicBezTo>
                  <a:cubicBezTo>
                    <a:pt x="73012" y="222250"/>
                    <a:pt x="81223" y="225050"/>
                    <a:pt x="89510" y="226930"/>
                  </a:cubicBezTo>
                  <a:lnTo>
                    <a:pt x="99270" y="206654"/>
                  </a:lnTo>
                  <a:cubicBezTo>
                    <a:pt x="104356" y="207505"/>
                    <a:pt x="109556" y="207981"/>
                    <a:pt x="114891" y="207981"/>
                  </a:cubicBezTo>
                  <a:cubicBezTo>
                    <a:pt x="120224" y="207981"/>
                    <a:pt x="125431" y="207505"/>
                    <a:pt x="130512" y="206654"/>
                  </a:cubicBezTo>
                  <a:lnTo>
                    <a:pt x="140272" y="226930"/>
                  </a:lnTo>
                  <a:cubicBezTo>
                    <a:pt x="148558" y="225050"/>
                    <a:pt x="156769" y="222250"/>
                    <a:pt x="164751" y="218396"/>
                  </a:cubicBezTo>
                  <a:cubicBezTo>
                    <a:pt x="172739" y="214541"/>
                    <a:pt x="180048" y="209880"/>
                    <a:pt x="186677" y="204578"/>
                  </a:cubicBezTo>
                  <a:lnTo>
                    <a:pt x="176918" y="184302"/>
                  </a:lnTo>
                  <a:cubicBezTo>
                    <a:pt x="184703" y="177343"/>
                    <a:pt x="191313" y="169107"/>
                    <a:pt x="196393" y="159893"/>
                  </a:cubicBezTo>
                  <a:lnTo>
                    <a:pt x="218319" y="164903"/>
                  </a:lnTo>
                  <a:cubicBezTo>
                    <a:pt x="222021" y="157245"/>
                    <a:pt x="224930" y="149085"/>
                    <a:pt x="226905" y="140449"/>
                  </a:cubicBezTo>
                  <a:cubicBezTo>
                    <a:pt x="228886" y="131813"/>
                    <a:pt x="229781" y="123177"/>
                    <a:pt x="229781" y="114687"/>
                  </a:cubicBezTo>
                  <a:lnTo>
                    <a:pt x="207855" y="109684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0" name="Полилиния: фигура 219">
              <a:extLst>
                <a:ext uri="{FF2B5EF4-FFF2-40B4-BE49-F238E27FC236}">
                  <a16:creationId xmlns:a16="http://schemas.microsoft.com/office/drawing/2014/main" id="{EFCE4005-4414-CF11-E51C-ADA4D6FE1131}"/>
                </a:ext>
              </a:extLst>
            </p:cNvPr>
            <p:cNvSpPr/>
            <p:nvPr/>
          </p:nvSpPr>
          <p:spPr>
            <a:xfrm>
              <a:off x="19135356" y="2188997"/>
              <a:ext cx="105130" cy="105130"/>
            </a:xfrm>
            <a:custGeom>
              <a:avLst/>
              <a:gdLst>
                <a:gd name="csX0" fmla="*/ 52565 w 105130"/>
                <a:gd name="csY0" fmla="*/ 105131 h 105130"/>
                <a:gd name="csX1" fmla="*/ 105130 w 105130"/>
                <a:gd name="csY1" fmla="*/ 52565 h 105130"/>
                <a:gd name="csX2" fmla="*/ 52565 w 105130"/>
                <a:gd name="csY2" fmla="*/ 0 h 105130"/>
                <a:gd name="csX3" fmla="*/ 0 w 105130"/>
                <a:gd name="csY3" fmla="*/ 52565 h 105130"/>
                <a:gd name="csX4" fmla="*/ 52565 w 105130"/>
                <a:gd name="csY4" fmla="*/ 105131 h 105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5130" h="105130">
                  <a:moveTo>
                    <a:pt x="52565" y="105131"/>
                  </a:moveTo>
                  <a:cubicBezTo>
                    <a:pt x="81597" y="105131"/>
                    <a:pt x="105130" y="81591"/>
                    <a:pt x="105130" y="52565"/>
                  </a:cubicBezTo>
                  <a:cubicBezTo>
                    <a:pt x="105130" y="23533"/>
                    <a:pt x="81597" y="0"/>
                    <a:pt x="52565" y="0"/>
                  </a:cubicBezTo>
                  <a:cubicBezTo>
                    <a:pt x="23533" y="0"/>
                    <a:pt x="0" y="23533"/>
                    <a:pt x="0" y="52565"/>
                  </a:cubicBezTo>
                  <a:cubicBezTo>
                    <a:pt x="0" y="81591"/>
                    <a:pt x="23533" y="105131"/>
                    <a:pt x="52565" y="10513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1" name="Полилиния: фигура 220">
              <a:extLst>
                <a:ext uri="{FF2B5EF4-FFF2-40B4-BE49-F238E27FC236}">
                  <a16:creationId xmlns:a16="http://schemas.microsoft.com/office/drawing/2014/main" id="{55009698-8F7C-D478-012D-BBDE4AA3D42F}"/>
                </a:ext>
              </a:extLst>
            </p:cNvPr>
            <p:cNvSpPr/>
            <p:nvPr/>
          </p:nvSpPr>
          <p:spPr>
            <a:xfrm>
              <a:off x="19104088" y="2098598"/>
              <a:ext cx="236499" cy="298145"/>
            </a:xfrm>
            <a:custGeom>
              <a:avLst/>
              <a:gdLst>
                <a:gd name="csX0" fmla="*/ 130391 w 236499"/>
                <a:gd name="csY0" fmla="*/ 0 h 298145"/>
                <a:gd name="csX1" fmla="*/ 236500 w 236499"/>
                <a:gd name="csY1" fmla="*/ 145459 h 298145"/>
                <a:gd name="csX2" fmla="*/ 83807 w 236499"/>
                <a:gd name="csY2" fmla="*/ 298145 h 298145"/>
                <a:gd name="csX3" fmla="*/ 0 w 236499"/>
                <a:gd name="csY3" fmla="*/ 273113 h 2981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36499" h="298145">
                  <a:moveTo>
                    <a:pt x="130391" y="0"/>
                  </a:moveTo>
                  <a:cubicBezTo>
                    <a:pt x="191941" y="19704"/>
                    <a:pt x="236500" y="77375"/>
                    <a:pt x="236500" y="145459"/>
                  </a:cubicBezTo>
                  <a:cubicBezTo>
                    <a:pt x="236500" y="229787"/>
                    <a:pt x="168135" y="298145"/>
                    <a:pt x="83807" y="298145"/>
                  </a:cubicBezTo>
                  <a:cubicBezTo>
                    <a:pt x="52844" y="298145"/>
                    <a:pt x="24060" y="288938"/>
                    <a:pt x="0" y="273113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2" name="Полилиния: фигура 221">
              <a:extLst>
                <a:ext uri="{FF2B5EF4-FFF2-40B4-BE49-F238E27FC236}">
                  <a16:creationId xmlns:a16="http://schemas.microsoft.com/office/drawing/2014/main" id="{5E8FA4CD-3F22-A98C-1181-6E3E8F77139E}"/>
                </a:ext>
              </a:extLst>
            </p:cNvPr>
            <p:cNvSpPr/>
            <p:nvPr/>
          </p:nvSpPr>
          <p:spPr>
            <a:xfrm>
              <a:off x="19234479" y="2089137"/>
              <a:ext cx="26104" cy="35471"/>
            </a:xfrm>
            <a:custGeom>
              <a:avLst/>
              <a:gdLst>
                <a:gd name="csX0" fmla="*/ 9436 w 26104"/>
                <a:gd name="csY0" fmla="*/ 35471 h 35471"/>
                <a:gd name="csX1" fmla="*/ 0 w 26104"/>
                <a:gd name="csY1" fmla="*/ 9462 h 35471"/>
                <a:gd name="csX2" fmla="*/ 26105 w 26104"/>
                <a:gd name="csY2" fmla="*/ 0 h 354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6104" h="35471">
                  <a:moveTo>
                    <a:pt x="9436" y="35471"/>
                  </a:moveTo>
                  <a:lnTo>
                    <a:pt x="0" y="9462"/>
                  </a:lnTo>
                  <a:lnTo>
                    <a:pt x="26105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3" name="Полилиния: фигура 222">
              <a:extLst>
                <a:ext uri="{FF2B5EF4-FFF2-40B4-BE49-F238E27FC236}">
                  <a16:creationId xmlns:a16="http://schemas.microsoft.com/office/drawing/2014/main" id="{AAE70E44-9862-6BFD-3772-B35BF641BDA2}"/>
                </a:ext>
              </a:extLst>
            </p:cNvPr>
            <p:cNvSpPr/>
            <p:nvPr/>
          </p:nvSpPr>
          <p:spPr>
            <a:xfrm>
              <a:off x="19035203" y="2091372"/>
              <a:ext cx="177818" cy="267830"/>
            </a:xfrm>
            <a:custGeom>
              <a:avLst/>
              <a:gdLst>
                <a:gd name="csX0" fmla="*/ 52413 w 177818"/>
                <a:gd name="csY0" fmla="*/ 267830 h 267830"/>
                <a:gd name="csX1" fmla="*/ 0 w 177818"/>
                <a:gd name="csY1" fmla="*/ 152686 h 267830"/>
                <a:gd name="csX2" fmla="*/ 152692 w 177818"/>
                <a:gd name="csY2" fmla="*/ 0 h 267830"/>
                <a:gd name="csX3" fmla="*/ 177819 w 177818"/>
                <a:gd name="csY3" fmla="*/ 2051 h 2678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7818" h="267830">
                  <a:moveTo>
                    <a:pt x="52413" y="267830"/>
                  </a:moveTo>
                  <a:cubicBezTo>
                    <a:pt x="20301" y="239846"/>
                    <a:pt x="0" y="198647"/>
                    <a:pt x="0" y="152686"/>
                  </a:cubicBezTo>
                  <a:cubicBezTo>
                    <a:pt x="0" y="68358"/>
                    <a:pt x="68358" y="0"/>
                    <a:pt x="152692" y="0"/>
                  </a:cubicBezTo>
                  <a:cubicBezTo>
                    <a:pt x="161252" y="0"/>
                    <a:pt x="169659" y="698"/>
                    <a:pt x="177819" y="2051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4" name="Полилиния: фигура 223">
              <a:extLst>
                <a:ext uri="{FF2B5EF4-FFF2-40B4-BE49-F238E27FC236}">
                  <a16:creationId xmlns:a16="http://schemas.microsoft.com/office/drawing/2014/main" id="{702C72E5-6048-6042-CF8B-6AB9EE0583D3}"/>
                </a:ext>
              </a:extLst>
            </p:cNvPr>
            <p:cNvSpPr/>
            <p:nvPr/>
          </p:nvSpPr>
          <p:spPr>
            <a:xfrm>
              <a:off x="19057581" y="2331662"/>
              <a:ext cx="30041" cy="27539"/>
            </a:xfrm>
            <a:custGeom>
              <a:avLst/>
              <a:gdLst>
                <a:gd name="csX0" fmla="*/ 30042 w 30041"/>
                <a:gd name="csY0" fmla="*/ 0 h 27539"/>
                <a:gd name="csX1" fmla="*/ 30042 w 30041"/>
                <a:gd name="csY1" fmla="*/ 27540 h 27539"/>
                <a:gd name="csX2" fmla="*/ 0 w 30041"/>
                <a:gd name="csY2" fmla="*/ 27540 h 275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041" h="27539">
                  <a:moveTo>
                    <a:pt x="30042" y="0"/>
                  </a:moveTo>
                  <a:lnTo>
                    <a:pt x="30042" y="27540"/>
                  </a:lnTo>
                  <a:lnTo>
                    <a:pt x="0" y="2754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6" name="Группа 515">
            <a:extLst>
              <a:ext uri="{FF2B5EF4-FFF2-40B4-BE49-F238E27FC236}">
                <a16:creationId xmlns:a16="http://schemas.microsoft.com/office/drawing/2014/main" id="{715E8A26-1D24-9132-93A9-FC5B61BA5D1B}"/>
              </a:ext>
            </a:extLst>
          </p:cNvPr>
          <p:cNvGrpSpPr/>
          <p:nvPr/>
        </p:nvGrpSpPr>
        <p:grpSpPr>
          <a:xfrm>
            <a:off x="5923055" y="3841151"/>
            <a:ext cx="307597" cy="294226"/>
            <a:chOff x="19035206" y="3530600"/>
            <a:chExt cx="307597" cy="294226"/>
          </a:xfrm>
        </p:grpSpPr>
        <p:sp>
          <p:nvSpPr>
            <p:cNvPr id="225" name="Полилиния: фигура 224">
              <a:extLst>
                <a:ext uri="{FF2B5EF4-FFF2-40B4-BE49-F238E27FC236}">
                  <a16:creationId xmlns:a16="http://schemas.microsoft.com/office/drawing/2014/main" id="{21BACE5C-C797-7286-4CB4-7E8C8452BFAE}"/>
                </a:ext>
              </a:extLst>
            </p:cNvPr>
            <p:cNvSpPr/>
            <p:nvPr/>
          </p:nvSpPr>
          <p:spPr>
            <a:xfrm>
              <a:off x="19105009" y="3692137"/>
              <a:ext cx="170211" cy="132689"/>
            </a:xfrm>
            <a:custGeom>
              <a:avLst/>
              <a:gdLst>
                <a:gd name="csX0" fmla="*/ 155194 w 170211"/>
                <a:gd name="csY0" fmla="*/ 97650 h 132689"/>
                <a:gd name="csX1" fmla="*/ 140170 w 170211"/>
                <a:gd name="csY1" fmla="*/ 97650 h 132689"/>
                <a:gd name="csX2" fmla="*/ 121876 w 170211"/>
                <a:gd name="csY2" fmla="*/ 70193 h 132689"/>
                <a:gd name="csX3" fmla="*/ 115145 w 170211"/>
                <a:gd name="csY3" fmla="*/ 47961 h 132689"/>
                <a:gd name="csX4" fmla="*/ 115145 w 170211"/>
                <a:gd name="csY4" fmla="*/ 30042 h 132689"/>
                <a:gd name="csX5" fmla="*/ 85103 w 170211"/>
                <a:gd name="csY5" fmla="*/ 0 h 132689"/>
                <a:gd name="csX6" fmla="*/ 55067 w 170211"/>
                <a:gd name="csY6" fmla="*/ 30042 h 132689"/>
                <a:gd name="csX7" fmla="*/ 55067 w 170211"/>
                <a:gd name="csY7" fmla="*/ 47961 h 132689"/>
                <a:gd name="csX8" fmla="*/ 48336 w 170211"/>
                <a:gd name="csY8" fmla="*/ 70193 h 132689"/>
                <a:gd name="csX9" fmla="*/ 30035 w 170211"/>
                <a:gd name="csY9" fmla="*/ 97650 h 132689"/>
                <a:gd name="csX10" fmla="*/ 15018 w 170211"/>
                <a:gd name="csY10" fmla="*/ 97650 h 132689"/>
                <a:gd name="csX11" fmla="*/ 0 w 170211"/>
                <a:gd name="csY11" fmla="*/ 112668 h 132689"/>
                <a:gd name="csX12" fmla="*/ 0 w 170211"/>
                <a:gd name="csY12" fmla="*/ 122682 h 132689"/>
                <a:gd name="csX13" fmla="*/ 10014 w 170211"/>
                <a:gd name="csY13" fmla="*/ 132690 h 132689"/>
                <a:gd name="csX14" fmla="*/ 160198 w 170211"/>
                <a:gd name="csY14" fmla="*/ 132690 h 132689"/>
                <a:gd name="csX15" fmla="*/ 170212 w 170211"/>
                <a:gd name="csY15" fmla="*/ 122682 h 132689"/>
                <a:gd name="csX16" fmla="*/ 170212 w 170211"/>
                <a:gd name="csY16" fmla="*/ 112668 h 132689"/>
                <a:gd name="csX17" fmla="*/ 155194 w 170211"/>
                <a:gd name="csY17" fmla="*/ 97650 h 132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211" h="132689">
                  <a:moveTo>
                    <a:pt x="155194" y="97650"/>
                  </a:moveTo>
                  <a:lnTo>
                    <a:pt x="140170" y="97650"/>
                  </a:lnTo>
                  <a:lnTo>
                    <a:pt x="121876" y="70193"/>
                  </a:lnTo>
                  <a:cubicBezTo>
                    <a:pt x="117494" y="63608"/>
                    <a:pt x="115145" y="55873"/>
                    <a:pt x="115145" y="47961"/>
                  </a:cubicBezTo>
                  <a:lnTo>
                    <a:pt x="115145" y="30042"/>
                  </a:lnTo>
                  <a:cubicBezTo>
                    <a:pt x="115145" y="13443"/>
                    <a:pt x="101702" y="0"/>
                    <a:pt x="85103" y="0"/>
                  </a:cubicBezTo>
                  <a:cubicBezTo>
                    <a:pt x="68510" y="0"/>
                    <a:pt x="55067" y="13443"/>
                    <a:pt x="55067" y="30042"/>
                  </a:cubicBezTo>
                  <a:lnTo>
                    <a:pt x="55067" y="47961"/>
                  </a:lnTo>
                  <a:cubicBezTo>
                    <a:pt x="55067" y="55873"/>
                    <a:pt x="52711" y="63608"/>
                    <a:pt x="48336" y="70193"/>
                  </a:cubicBezTo>
                  <a:lnTo>
                    <a:pt x="30035" y="97650"/>
                  </a:lnTo>
                  <a:lnTo>
                    <a:pt x="15018" y="97650"/>
                  </a:lnTo>
                  <a:cubicBezTo>
                    <a:pt x="6731" y="97650"/>
                    <a:pt x="0" y="104381"/>
                    <a:pt x="0" y="112668"/>
                  </a:cubicBezTo>
                  <a:lnTo>
                    <a:pt x="0" y="122682"/>
                  </a:lnTo>
                  <a:cubicBezTo>
                    <a:pt x="0" y="128213"/>
                    <a:pt x="4476" y="132690"/>
                    <a:pt x="10014" y="132690"/>
                  </a:cubicBezTo>
                  <a:lnTo>
                    <a:pt x="160198" y="132690"/>
                  </a:lnTo>
                  <a:cubicBezTo>
                    <a:pt x="165729" y="132690"/>
                    <a:pt x="170212" y="128213"/>
                    <a:pt x="170212" y="122682"/>
                  </a:cubicBezTo>
                  <a:lnTo>
                    <a:pt x="170212" y="112668"/>
                  </a:lnTo>
                  <a:cubicBezTo>
                    <a:pt x="170212" y="104381"/>
                    <a:pt x="163474" y="97650"/>
                    <a:pt x="155194" y="9765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6" name="Полилиния: фигура 225">
              <a:extLst>
                <a:ext uri="{FF2B5EF4-FFF2-40B4-BE49-F238E27FC236}">
                  <a16:creationId xmlns:a16="http://schemas.microsoft.com/office/drawing/2014/main" id="{22EEA213-893E-1157-57E4-F002182B99C2}"/>
                </a:ext>
              </a:extLst>
            </p:cNvPr>
            <p:cNvSpPr/>
            <p:nvPr/>
          </p:nvSpPr>
          <p:spPr>
            <a:xfrm>
              <a:off x="19037420" y="3677139"/>
              <a:ext cx="120154" cy="25031"/>
            </a:xfrm>
            <a:custGeom>
              <a:avLst/>
              <a:gdLst>
                <a:gd name="csX0" fmla="*/ 96622 w 120154"/>
                <a:gd name="csY0" fmla="*/ 25031 h 25031"/>
                <a:gd name="csX1" fmla="*/ 23508 w 120154"/>
                <a:gd name="csY1" fmla="*/ 25031 h 25031"/>
                <a:gd name="csX2" fmla="*/ 10643 w 120154"/>
                <a:gd name="csY2" fmla="*/ 17748 h 25031"/>
                <a:gd name="csX3" fmla="*/ 0 w 120154"/>
                <a:gd name="csY3" fmla="*/ 0 h 25031"/>
                <a:gd name="csX4" fmla="*/ 120155 w 120154"/>
                <a:gd name="csY4" fmla="*/ 0 h 25031"/>
                <a:gd name="csX5" fmla="*/ 109512 w 120154"/>
                <a:gd name="csY5" fmla="*/ 17748 h 25031"/>
                <a:gd name="csX6" fmla="*/ 96647 w 120154"/>
                <a:gd name="csY6" fmla="*/ 25031 h 25031"/>
                <a:gd name="csX7" fmla="*/ 96622 w 120154"/>
                <a:gd name="csY7" fmla="*/ 25031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0154" h="25031">
                  <a:moveTo>
                    <a:pt x="96622" y="25031"/>
                  </a:moveTo>
                  <a:lnTo>
                    <a:pt x="23508" y="25031"/>
                  </a:lnTo>
                  <a:cubicBezTo>
                    <a:pt x="18224" y="25031"/>
                    <a:pt x="13348" y="22256"/>
                    <a:pt x="10643" y="17748"/>
                  </a:cubicBezTo>
                  <a:lnTo>
                    <a:pt x="0" y="0"/>
                  </a:lnTo>
                  <a:lnTo>
                    <a:pt x="120155" y="0"/>
                  </a:lnTo>
                  <a:lnTo>
                    <a:pt x="109512" y="17748"/>
                  </a:lnTo>
                  <a:cubicBezTo>
                    <a:pt x="106813" y="22276"/>
                    <a:pt x="101905" y="25031"/>
                    <a:pt x="96647" y="25031"/>
                  </a:cubicBezTo>
                  <a:lnTo>
                    <a:pt x="96622" y="25031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7" name="Полилиния: фигура 226">
              <a:extLst>
                <a:ext uri="{FF2B5EF4-FFF2-40B4-BE49-F238E27FC236}">
                  <a16:creationId xmlns:a16="http://schemas.microsoft.com/office/drawing/2014/main" id="{01496040-1084-16AF-2510-79BE673E7CF6}"/>
                </a:ext>
              </a:extLst>
            </p:cNvPr>
            <p:cNvSpPr/>
            <p:nvPr/>
          </p:nvSpPr>
          <p:spPr>
            <a:xfrm>
              <a:off x="19097497" y="3702177"/>
              <a:ext cx="62579" cy="32537"/>
            </a:xfrm>
            <a:custGeom>
              <a:avLst/>
              <a:gdLst>
                <a:gd name="csX0" fmla="*/ 0 w 62579"/>
                <a:gd name="csY0" fmla="*/ 0 h 32537"/>
                <a:gd name="csX1" fmla="*/ 0 w 62579"/>
                <a:gd name="csY1" fmla="*/ 17519 h 32537"/>
                <a:gd name="csX2" fmla="*/ 15018 w 62579"/>
                <a:gd name="csY2" fmla="*/ 32537 h 32537"/>
                <a:gd name="csX3" fmla="*/ 62580 w 62579"/>
                <a:gd name="csY3" fmla="*/ 32537 h 32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579" h="32537">
                  <a:moveTo>
                    <a:pt x="0" y="0"/>
                  </a:moveTo>
                  <a:lnTo>
                    <a:pt x="0" y="17519"/>
                  </a:lnTo>
                  <a:cubicBezTo>
                    <a:pt x="0" y="25806"/>
                    <a:pt x="6738" y="32537"/>
                    <a:pt x="15018" y="32537"/>
                  </a:cubicBezTo>
                  <a:lnTo>
                    <a:pt x="62580" y="3253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8" name="Полилиния: фигура 227">
              <a:extLst>
                <a:ext uri="{FF2B5EF4-FFF2-40B4-BE49-F238E27FC236}">
                  <a16:creationId xmlns:a16="http://schemas.microsoft.com/office/drawing/2014/main" id="{9D2BA511-4AF3-3DE7-32D5-FDDF87D7BB35}"/>
                </a:ext>
              </a:extLst>
            </p:cNvPr>
            <p:cNvSpPr/>
            <p:nvPr/>
          </p:nvSpPr>
          <p:spPr>
            <a:xfrm>
              <a:off x="19222649" y="3677139"/>
              <a:ext cx="120154" cy="25031"/>
            </a:xfrm>
            <a:custGeom>
              <a:avLst/>
              <a:gdLst>
                <a:gd name="csX0" fmla="*/ 23533 w 120154"/>
                <a:gd name="csY0" fmla="*/ 25031 h 25031"/>
                <a:gd name="csX1" fmla="*/ 96647 w 120154"/>
                <a:gd name="csY1" fmla="*/ 25031 h 25031"/>
                <a:gd name="csX2" fmla="*/ 109512 w 120154"/>
                <a:gd name="csY2" fmla="*/ 17748 h 25031"/>
                <a:gd name="csX3" fmla="*/ 120155 w 120154"/>
                <a:gd name="csY3" fmla="*/ 0 h 25031"/>
                <a:gd name="csX4" fmla="*/ 0 w 120154"/>
                <a:gd name="csY4" fmla="*/ 0 h 25031"/>
                <a:gd name="csX5" fmla="*/ 10642 w 120154"/>
                <a:gd name="csY5" fmla="*/ 17748 h 25031"/>
                <a:gd name="csX6" fmla="*/ 23507 w 120154"/>
                <a:gd name="csY6" fmla="*/ 25031 h 25031"/>
                <a:gd name="csX7" fmla="*/ 23533 w 120154"/>
                <a:gd name="csY7" fmla="*/ 25031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0154" h="25031">
                  <a:moveTo>
                    <a:pt x="23533" y="25031"/>
                  </a:moveTo>
                  <a:lnTo>
                    <a:pt x="96647" y="25031"/>
                  </a:lnTo>
                  <a:cubicBezTo>
                    <a:pt x="101930" y="25031"/>
                    <a:pt x="106813" y="22256"/>
                    <a:pt x="109512" y="17748"/>
                  </a:cubicBezTo>
                  <a:lnTo>
                    <a:pt x="120155" y="0"/>
                  </a:lnTo>
                  <a:lnTo>
                    <a:pt x="0" y="0"/>
                  </a:lnTo>
                  <a:lnTo>
                    <a:pt x="10642" y="17748"/>
                  </a:lnTo>
                  <a:cubicBezTo>
                    <a:pt x="13341" y="22276"/>
                    <a:pt x="18250" y="25031"/>
                    <a:pt x="23507" y="25031"/>
                  </a:cubicBezTo>
                  <a:lnTo>
                    <a:pt x="23533" y="25031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9" name="Полилиния: фигура 228">
              <a:extLst>
                <a:ext uri="{FF2B5EF4-FFF2-40B4-BE49-F238E27FC236}">
                  <a16:creationId xmlns:a16="http://schemas.microsoft.com/office/drawing/2014/main" id="{BF8101B1-AF24-3B49-17C8-F101A30897A4}"/>
                </a:ext>
              </a:extLst>
            </p:cNvPr>
            <p:cNvSpPr/>
            <p:nvPr/>
          </p:nvSpPr>
          <p:spPr>
            <a:xfrm>
              <a:off x="19220147" y="3702177"/>
              <a:ext cx="62579" cy="32537"/>
            </a:xfrm>
            <a:custGeom>
              <a:avLst/>
              <a:gdLst>
                <a:gd name="csX0" fmla="*/ 62580 w 62579"/>
                <a:gd name="csY0" fmla="*/ 0 h 32537"/>
                <a:gd name="csX1" fmla="*/ 62580 w 62579"/>
                <a:gd name="csY1" fmla="*/ 17519 h 32537"/>
                <a:gd name="csX2" fmla="*/ 47561 w 62579"/>
                <a:gd name="csY2" fmla="*/ 32537 h 32537"/>
                <a:gd name="csX3" fmla="*/ 0 w 62579"/>
                <a:gd name="csY3" fmla="*/ 32537 h 32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2579" h="32537">
                  <a:moveTo>
                    <a:pt x="62580" y="0"/>
                  </a:moveTo>
                  <a:lnTo>
                    <a:pt x="62580" y="17519"/>
                  </a:lnTo>
                  <a:cubicBezTo>
                    <a:pt x="62580" y="25806"/>
                    <a:pt x="55848" y="32537"/>
                    <a:pt x="47561" y="32537"/>
                  </a:cubicBezTo>
                  <a:lnTo>
                    <a:pt x="0" y="3253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0" name="Полилиния: фигура 229">
              <a:extLst>
                <a:ext uri="{FF2B5EF4-FFF2-40B4-BE49-F238E27FC236}">
                  <a16:creationId xmlns:a16="http://schemas.microsoft.com/office/drawing/2014/main" id="{4916C4C0-8412-6C2A-3311-EF8DEC57D919}"/>
                </a:ext>
              </a:extLst>
            </p:cNvPr>
            <p:cNvSpPr/>
            <p:nvPr/>
          </p:nvSpPr>
          <p:spPr>
            <a:xfrm>
              <a:off x="19225976" y="3530600"/>
              <a:ext cx="113558" cy="120199"/>
            </a:xfrm>
            <a:custGeom>
              <a:avLst/>
              <a:gdLst>
                <a:gd name="csX0" fmla="*/ 101810 w 113558"/>
                <a:gd name="csY0" fmla="*/ 60103 h 120199"/>
                <a:gd name="csX1" fmla="*/ 101512 w 113558"/>
                <a:gd name="csY1" fmla="*/ 54991 h 120199"/>
                <a:gd name="csX2" fmla="*/ 103988 w 113558"/>
                <a:gd name="csY2" fmla="*/ 50165 h 120199"/>
                <a:gd name="csX3" fmla="*/ 109792 w 113558"/>
                <a:gd name="csY3" fmla="*/ 46806 h 120199"/>
                <a:gd name="csX4" fmla="*/ 112548 w 113558"/>
                <a:gd name="csY4" fmla="*/ 36544 h 120199"/>
                <a:gd name="csX5" fmla="*/ 105036 w 113558"/>
                <a:gd name="csY5" fmla="*/ 23527 h 120199"/>
                <a:gd name="csX6" fmla="*/ 94774 w 113558"/>
                <a:gd name="csY6" fmla="*/ 20777 h 120199"/>
                <a:gd name="csX7" fmla="*/ 88945 w 113558"/>
                <a:gd name="csY7" fmla="*/ 24130 h 120199"/>
                <a:gd name="csX8" fmla="*/ 83560 w 113558"/>
                <a:gd name="csY8" fmla="*/ 23882 h 120199"/>
                <a:gd name="csX9" fmla="*/ 74702 w 113558"/>
                <a:gd name="csY9" fmla="*/ 18771 h 120199"/>
                <a:gd name="csX10" fmla="*/ 71794 w 113558"/>
                <a:gd name="csY10" fmla="*/ 14243 h 120199"/>
                <a:gd name="csX11" fmla="*/ 71794 w 113558"/>
                <a:gd name="csY11" fmla="*/ 7512 h 120199"/>
                <a:gd name="csX12" fmla="*/ 64288 w 113558"/>
                <a:gd name="csY12" fmla="*/ 0 h 120199"/>
                <a:gd name="csX13" fmla="*/ 49270 w 113558"/>
                <a:gd name="csY13" fmla="*/ 0 h 120199"/>
                <a:gd name="csX14" fmla="*/ 41758 w 113558"/>
                <a:gd name="csY14" fmla="*/ 7512 h 120199"/>
                <a:gd name="csX15" fmla="*/ 41758 w 113558"/>
                <a:gd name="csY15" fmla="*/ 14243 h 120199"/>
                <a:gd name="csX16" fmla="*/ 38856 w 113558"/>
                <a:gd name="csY16" fmla="*/ 18771 h 120199"/>
                <a:gd name="csX17" fmla="*/ 29992 w 113558"/>
                <a:gd name="csY17" fmla="*/ 23882 h 120199"/>
                <a:gd name="csX18" fmla="*/ 24613 w 113558"/>
                <a:gd name="csY18" fmla="*/ 24130 h 120199"/>
                <a:gd name="csX19" fmla="*/ 18784 w 113558"/>
                <a:gd name="csY19" fmla="*/ 20777 h 120199"/>
                <a:gd name="csX20" fmla="*/ 8516 w 113558"/>
                <a:gd name="csY20" fmla="*/ 23527 h 120199"/>
                <a:gd name="csX21" fmla="*/ 1010 w 113558"/>
                <a:gd name="csY21" fmla="*/ 36544 h 120199"/>
                <a:gd name="csX22" fmla="*/ 3760 w 113558"/>
                <a:gd name="csY22" fmla="*/ 46806 h 120199"/>
                <a:gd name="csX23" fmla="*/ 9570 w 113558"/>
                <a:gd name="csY23" fmla="*/ 50165 h 120199"/>
                <a:gd name="csX24" fmla="*/ 12047 w 113558"/>
                <a:gd name="csY24" fmla="*/ 54991 h 120199"/>
                <a:gd name="csX25" fmla="*/ 11748 w 113558"/>
                <a:gd name="csY25" fmla="*/ 60103 h 120199"/>
                <a:gd name="csX26" fmla="*/ 12047 w 113558"/>
                <a:gd name="csY26" fmla="*/ 65208 h 120199"/>
                <a:gd name="csX27" fmla="*/ 9570 w 113558"/>
                <a:gd name="csY27" fmla="*/ 70034 h 120199"/>
                <a:gd name="csX28" fmla="*/ 3760 w 113558"/>
                <a:gd name="csY28" fmla="*/ 73393 h 120199"/>
                <a:gd name="csX29" fmla="*/ 1010 w 113558"/>
                <a:gd name="csY29" fmla="*/ 83655 h 120199"/>
                <a:gd name="csX30" fmla="*/ 8516 w 113558"/>
                <a:gd name="csY30" fmla="*/ 96672 h 120199"/>
                <a:gd name="csX31" fmla="*/ 18784 w 113558"/>
                <a:gd name="csY31" fmla="*/ 99422 h 120199"/>
                <a:gd name="csX32" fmla="*/ 24613 w 113558"/>
                <a:gd name="csY32" fmla="*/ 96069 h 120199"/>
                <a:gd name="csX33" fmla="*/ 29992 w 113558"/>
                <a:gd name="csY33" fmla="*/ 96317 h 120199"/>
                <a:gd name="csX34" fmla="*/ 38856 w 113558"/>
                <a:gd name="csY34" fmla="*/ 101429 h 120199"/>
                <a:gd name="csX35" fmla="*/ 41758 w 113558"/>
                <a:gd name="csY35" fmla="*/ 105956 h 120199"/>
                <a:gd name="csX36" fmla="*/ 41758 w 113558"/>
                <a:gd name="csY36" fmla="*/ 112687 h 120199"/>
                <a:gd name="csX37" fmla="*/ 49270 w 113558"/>
                <a:gd name="csY37" fmla="*/ 120199 h 120199"/>
                <a:gd name="csX38" fmla="*/ 64288 w 113558"/>
                <a:gd name="csY38" fmla="*/ 120199 h 120199"/>
                <a:gd name="csX39" fmla="*/ 71794 w 113558"/>
                <a:gd name="csY39" fmla="*/ 112687 h 120199"/>
                <a:gd name="csX40" fmla="*/ 71794 w 113558"/>
                <a:gd name="csY40" fmla="*/ 105956 h 120199"/>
                <a:gd name="csX41" fmla="*/ 74702 w 113558"/>
                <a:gd name="csY41" fmla="*/ 101429 h 120199"/>
                <a:gd name="csX42" fmla="*/ 83560 w 113558"/>
                <a:gd name="csY42" fmla="*/ 96317 h 120199"/>
                <a:gd name="csX43" fmla="*/ 88945 w 113558"/>
                <a:gd name="csY43" fmla="*/ 96069 h 120199"/>
                <a:gd name="csX44" fmla="*/ 94774 w 113558"/>
                <a:gd name="csY44" fmla="*/ 99422 h 120199"/>
                <a:gd name="csX45" fmla="*/ 105036 w 113558"/>
                <a:gd name="csY45" fmla="*/ 96672 h 120199"/>
                <a:gd name="csX46" fmla="*/ 112548 w 113558"/>
                <a:gd name="csY46" fmla="*/ 83655 h 120199"/>
                <a:gd name="csX47" fmla="*/ 109792 w 113558"/>
                <a:gd name="csY47" fmla="*/ 73393 h 120199"/>
                <a:gd name="csX48" fmla="*/ 103988 w 113558"/>
                <a:gd name="csY48" fmla="*/ 70034 h 120199"/>
                <a:gd name="csX49" fmla="*/ 101512 w 113558"/>
                <a:gd name="csY49" fmla="*/ 65208 h 120199"/>
                <a:gd name="csX50" fmla="*/ 101810 w 113558"/>
                <a:gd name="csY50" fmla="*/ 60103 h 1201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13558" h="120199">
                  <a:moveTo>
                    <a:pt x="101810" y="60103"/>
                  </a:moveTo>
                  <a:cubicBezTo>
                    <a:pt x="101810" y="58376"/>
                    <a:pt x="101708" y="56667"/>
                    <a:pt x="101512" y="54991"/>
                  </a:cubicBezTo>
                  <a:cubicBezTo>
                    <a:pt x="101283" y="53042"/>
                    <a:pt x="102286" y="51162"/>
                    <a:pt x="103988" y="50165"/>
                  </a:cubicBezTo>
                  <a:lnTo>
                    <a:pt x="109792" y="46806"/>
                  </a:lnTo>
                  <a:cubicBezTo>
                    <a:pt x="113374" y="44729"/>
                    <a:pt x="114624" y="40151"/>
                    <a:pt x="112548" y="36544"/>
                  </a:cubicBezTo>
                  <a:lnTo>
                    <a:pt x="105036" y="23527"/>
                  </a:lnTo>
                  <a:cubicBezTo>
                    <a:pt x="102960" y="19952"/>
                    <a:pt x="98381" y="18701"/>
                    <a:pt x="94774" y="20777"/>
                  </a:cubicBezTo>
                  <a:lnTo>
                    <a:pt x="88945" y="24130"/>
                  </a:lnTo>
                  <a:cubicBezTo>
                    <a:pt x="87243" y="25108"/>
                    <a:pt x="85141" y="25032"/>
                    <a:pt x="83560" y="23882"/>
                  </a:cubicBezTo>
                  <a:cubicBezTo>
                    <a:pt x="80830" y="21850"/>
                    <a:pt x="77852" y="20148"/>
                    <a:pt x="74702" y="18771"/>
                  </a:cubicBezTo>
                  <a:cubicBezTo>
                    <a:pt x="72899" y="17996"/>
                    <a:pt x="71794" y="16192"/>
                    <a:pt x="71794" y="14243"/>
                  </a:cubicBezTo>
                  <a:lnTo>
                    <a:pt x="71794" y="7512"/>
                  </a:lnTo>
                  <a:cubicBezTo>
                    <a:pt x="71794" y="3353"/>
                    <a:pt x="68441" y="0"/>
                    <a:pt x="64288" y="0"/>
                  </a:cubicBezTo>
                  <a:lnTo>
                    <a:pt x="49270" y="0"/>
                  </a:lnTo>
                  <a:cubicBezTo>
                    <a:pt x="45111" y="0"/>
                    <a:pt x="41758" y="3353"/>
                    <a:pt x="41758" y="7512"/>
                  </a:cubicBezTo>
                  <a:lnTo>
                    <a:pt x="41758" y="14243"/>
                  </a:lnTo>
                  <a:cubicBezTo>
                    <a:pt x="41758" y="16192"/>
                    <a:pt x="40634" y="17996"/>
                    <a:pt x="38856" y="18771"/>
                  </a:cubicBezTo>
                  <a:cubicBezTo>
                    <a:pt x="35700" y="20148"/>
                    <a:pt x="32722" y="21850"/>
                    <a:pt x="29992" y="23882"/>
                  </a:cubicBezTo>
                  <a:cubicBezTo>
                    <a:pt x="28417" y="25032"/>
                    <a:pt x="26289" y="25108"/>
                    <a:pt x="24613" y="24130"/>
                  </a:cubicBezTo>
                  <a:lnTo>
                    <a:pt x="18784" y="20777"/>
                  </a:lnTo>
                  <a:cubicBezTo>
                    <a:pt x="15203" y="18701"/>
                    <a:pt x="10592" y="19926"/>
                    <a:pt x="8516" y="23527"/>
                  </a:cubicBezTo>
                  <a:lnTo>
                    <a:pt x="1010" y="36544"/>
                  </a:lnTo>
                  <a:cubicBezTo>
                    <a:pt x="-1066" y="40125"/>
                    <a:pt x="159" y="44729"/>
                    <a:pt x="3760" y="46806"/>
                  </a:cubicBezTo>
                  <a:lnTo>
                    <a:pt x="9570" y="50165"/>
                  </a:lnTo>
                  <a:cubicBezTo>
                    <a:pt x="11272" y="51136"/>
                    <a:pt x="12275" y="53042"/>
                    <a:pt x="12047" y="54991"/>
                  </a:cubicBezTo>
                  <a:cubicBezTo>
                    <a:pt x="11850" y="56667"/>
                    <a:pt x="11748" y="58376"/>
                    <a:pt x="11748" y="60103"/>
                  </a:cubicBezTo>
                  <a:cubicBezTo>
                    <a:pt x="11748" y="61830"/>
                    <a:pt x="11850" y="63532"/>
                    <a:pt x="12047" y="65208"/>
                  </a:cubicBezTo>
                  <a:cubicBezTo>
                    <a:pt x="12275" y="67158"/>
                    <a:pt x="11272" y="69037"/>
                    <a:pt x="9570" y="70034"/>
                  </a:cubicBezTo>
                  <a:lnTo>
                    <a:pt x="3760" y="73393"/>
                  </a:lnTo>
                  <a:cubicBezTo>
                    <a:pt x="185" y="75470"/>
                    <a:pt x="-1066" y="80048"/>
                    <a:pt x="1010" y="83655"/>
                  </a:cubicBezTo>
                  <a:lnTo>
                    <a:pt x="8516" y="96672"/>
                  </a:lnTo>
                  <a:cubicBezTo>
                    <a:pt x="10592" y="100247"/>
                    <a:pt x="15177" y="101498"/>
                    <a:pt x="18784" y="99422"/>
                  </a:cubicBezTo>
                  <a:lnTo>
                    <a:pt x="24613" y="96069"/>
                  </a:lnTo>
                  <a:cubicBezTo>
                    <a:pt x="26315" y="95091"/>
                    <a:pt x="28417" y="95167"/>
                    <a:pt x="29992" y="96317"/>
                  </a:cubicBezTo>
                  <a:cubicBezTo>
                    <a:pt x="32722" y="98349"/>
                    <a:pt x="35700" y="100050"/>
                    <a:pt x="38856" y="101429"/>
                  </a:cubicBezTo>
                  <a:cubicBezTo>
                    <a:pt x="40659" y="102203"/>
                    <a:pt x="41758" y="104007"/>
                    <a:pt x="41758" y="105956"/>
                  </a:cubicBezTo>
                  <a:lnTo>
                    <a:pt x="41758" y="112687"/>
                  </a:lnTo>
                  <a:cubicBezTo>
                    <a:pt x="41758" y="116846"/>
                    <a:pt x="45111" y="120199"/>
                    <a:pt x="49270" y="120199"/>
                  </a:cubicBezTo>
                  <a:lnTo>
                    <a:pt x="64288" y="120199"/>
                  </a:lnTo>
                  <a:cubicBezTo>
                    <a:pt x="68441" y="120199"/>
                    <a:pt x="71794" y="116846"/>
                    <a:pt x="71794" y="112687"/>
                  </a:cubicBezTo>
                  <a:lnTo>
                    <a:pt x="71794" y="105956"/>
                  </a:lnTo>
                  <a:cubicBezTo>
                    <a:pt x="71794" y="104007"/>
                    <a:pt x="72924" y="102203"/>
                    <a:pt x="74702" y="101429"/>
                  </a:cubicBezTo>
                  <a:cubicBezTo>
                    <a:pt x="77852" y="100050"/>
                    <a:pt x="80830" y="98349"/>
                    <a:pt x="83560" y="96317"/>
                  </a:cubicBezTo>
                  <a:cubicBezTo>
                    <a:pt x="85141" y="95167"/>
                    <a:pt x="87269" y="95091"/>
                    <a:pt x="88945" y="96069"/>
                  </a:cubicBezTo>
                  <a:lnTo>
                    <a:pt x="94774" y="99422"/>
                  </a:lnTo>
                  <a:cubicBezTo>
                    <a:pt x="98356" y="101498"/>
                    <a:pt x="102960" y="100273"/>
                    <a:pt x="105036" y="96672"/>
                  </a:cubicBezTo>
                  <a:lnTo>
                    <a:pt x="112548" y="83655"/>
                  </a:lnTo>
                  <a:cubicBezTo>
                    <a:pt x="114624" y="80073"/>
                    <a:pt x="113399" y="75470"/>
                    <a:pt x="109792" y="73393"/>
                  </a:cubicBezTo>
                  <a:lnTo>
                    <a:pt x="103988" y="70034"/>
                  </a:lnTo>
                  <a:cubicBezTo>
                    <a:pt x="102286" y="69062"/>
                    <a:pt x="101283" y="67158"/>
                    <a:pt x="101512" y="65208"/>
                  </a:cubicBezTo>
                  <a:cubicBezTo>
                    <a:pt x="101708" y="63532"/>
                    <a:pt x="101810" y="61830"/>
                    <a:pt x="101810" y="6010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1" name="Полилиния: фигура 230">
              <a:extLst>
                <a:ext uri="{FF2B5EF4-FFF2-40B4-BE49-F238E27FC236}">
                  <a16:creationId xmlns:a16="http://schemas.microsoft.com/office/drawing/2014/main" id="{D09381BE-116C-F4BD-7E4C-F4CA18AE7DC7}"/>
                </a:ext>
              </a:extLst>
            </p:cNvPr>
            <p:cNvSpPr/>
            <p:nvPr/>
          </p:nvSpPr>
          <p:spPr>
            <a:xfrm>
              <a:off x="19262705" y="3570674"/>
              <a:ext cx="40049" cy="40049"/>
            </a:xfrm>
            <a:custGeom>
              <a:avLst/>
              <a:gdLst>
                <a:gd name="csX0" fmla="*/ 20022 w 40049"/>
                <a:gd name="csY0" fmla="*/ 40049 h 40049"/>
                <a:gd name="csX1" fmla="*/ 40049 w 40049"/>
                <a:gd name="csY1" fmla="*/ 20022 h 40049"/>
                <a:gd name="csX2" fmla="*/ 20022 w 40049"/>
                <a:gd name="csY2" fmla="*/ 0 h 40049"/>
                <a:gd name="csX3" fmla="*/ 0 w 40049"/>
                <a:gd name="csY3" fmla="*/ 20022 h 40049"/>
                <a:gd name="csX4" fmla="*/ 20022 w 40049"/>
                <a:gd name="csY4" fmla="*/ 40049 h 400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0049" h="40049">
                  <a:moveTo>
                    <a:pt x="20022" y="40049"/>
                  </a:moveTo>
                  <a:cubicBezTo>
                    <a:pt x="31083" y="40049"/>
                    <a:pt x="40049" y="31083"/>
                    <a:pt x="40049" y="20022"/>
                  </a:cubicBezTo>
                  <a:cubicBezTo>
                    <a:pt x="40049" y="8960"/>
                    <a:pt x="31083" y="0"/>
                    <a:pt x="20022" y="0"/>
                  </a:cubicBezTo>
                  <a:cubicBezTo>
                    <a:pt x="8966" y="0"/>
                    <a:pt x="0" y="8960"/>
                    <a:pt x="0" y="20022"/>
                  </a:cubicBezTo>
                  <a:cubicBezTo>
                    <a:pt x="0" y="31083"/>
                    <a:pt x="8966" y="40049"/>
                    <a:pt x="20022" y="40049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2" name="Полилиния: фигура 231">
              <a:extLst>
                <a:ext uri="{FF2B5EF4-FFF2-40B4-BE49-F238E27FC236}">
                  <a16:creationId xmlns:a16="http://schemas.microsoft.com/office/drawing/2014/main" id="{811CE7E0-D596-56A0-8A31-303866B16E34}"/>
                </a:ext>
              </a:extLst>
            </p:cNvPr>
            <p:cNvSpPr/>
            <p:nvPr/>
          </p:nvSpPr>
          <p:spPr>
            <a:xfrm>
              <a:off x="19035206" y="3538164"/>
              <a:ext cx="124596" cy="112621"/>
            </a:xfrm>
            <a:custGeom>
              <a:avLst/>
              <a:gdLst>
                <a:gd name="csX0" fmla="*/ 47121 w 124596"/>
                <a:gd name="csY0" fmla="*/ 8768 h 112621"/>
                <a:gd name="csX1" fmla="*/ 2366 w 124596"/>
                <a:gd name="csY1" fmla="*/ 86339 h 112621"/>
                <a:gd name="csX2" fmla="*/ 17536 w 124596"/>
                <a:gd name="csY2" fmla="*/ 112622 h 112621"/>
                <a:gd name="csX3" fmla="*/ 107046 w 124596"/>
                <a:gd name="csY3" fmla="*/ 112622 h 112621"/>
                <a:gd name="csX4" fmla="*/ 122216 w 124596"/>
                <a:gd name="csY4" fmla="*/ 86339 h 112621"/>
                <a:gd name="csX5" fmla="*/ 77462 w 124596"/>
                <a:gd name="csY5" fmla="*/ 8768 h 112621"/>
                <a:gd name="csX6" fmla="*/ 47096 w 124596"/>
                <a:gd name="csY6" fmla="*/ 8768 h 112621"/>
                <a:gd name="csX7" fmla="*/ 47121 w 124596"/>
                <a:gd name="csY7" fmla="*/ 8768 h 1126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24596" h="112621">
                  <a:moveTo>
                    <a:pt x="47121" y="8768"/>
                  </a:moveTo>
                  <a:lnTo>
                    <a:pt x="2366" y="86339"/>
                  </a:lnTo>
                  <a:cubicBezTo>
                    <a:pt x="-4365" y="98030"/>
                    <a:pt x="4068" y="112622"/>
                    <a:pt x="17536" y="112622"/>
                  </a:cubicBezTo>
                  <a:lnTo>
                    <a:pt x="107046" y="112622"/>
                  </a:lnTo>
                  <a:cubicBezTo>
                    <a:pt x="120540" y="112622"/>
                    <a:pt x="128973" y="98030"/>
                    <a:pt x="122216" y="86339"/>
                  </a:cubicBezTo>
                  <a:lnTo>
                    <a:pt x="77462" y="8768"/>
                  </a:lnTo>
                  <a:cubicBezTo>
                    <a:pt x="70724" y="-2923"/>
                    <a:pt x="53852" y="-2923"/>
                    <a:pt x="47096" y="8768"/>
                  </a:cubicBezTo>
                  <a:lnTo>
                    <a:pt x="47121" y="8768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3" name="Полилиния: фигура 232">
              <a:extLst>
                <a:ext uri="{FF2B5EF4-FFF2-40B4-BE49-F238E27FC236}">
                  <a16:creationId xmlns:a16="http://schemas.microsoft.com/office/drawing/2014/main" id="{7936F1F1-A07B-02CC-6F28-E10766C25625}"/>
                </a:ext>
              </a:extLst>
            </p:cNvPr>
            <p:cNvSpPr/>
            <p:nvPr/>
          </p:nvSpPr>
          <p:spPr>
            <a:xfrm>
              <a:off x="19097497" y="3575259"/>
              <a:ext cx="6350" cy="32968"/>
            </a:xfrm>
            <a:custGeom>
              <a:avLst/>
              <a:gdLst>
                <a:gd name="csX0" fmla="*/ 0 w 6350"/>
                <a:gd name="csY0" fmla="*/ 0 h 32968"/>
                <a:gd name="csX1" fmla="*/ 0 w 6350"/>
                <a:gd name="csY1" fmla="*/ 32969 h 32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32968">
                  <a:moveTo>
                    <a:pt x="0" y="0"/>
                  </a:moveTo>
                  <a:lnTo>
                    <a:pt x="0" y="3296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4" name="Полилиния: фигура 233">
              <a:extLst>
                <a:ext uri="{FF2B5EF4-FFF2-40B4-BE49-F238E27FC236}">
                  <a16:creationId xmlns:a16="http://schemas.microsoft.com/office/drawing/2014/main" id="{C8D9D0F1-8546-E359-2048-484DA2753E57}"/>
                </a:ext>
              </a:extLst>
            </p:cNvPr>
            <p:cNvSpPr/>
            <p:nvPr/>
          </p:nvSpPr>
          <p:spPr>
            <a:xfrm>
              <a:off x="19097497" y="3625748"/>
              <a:ext cx="6350" cy="2508"/>
            </a:xfrm>
            <a:custGeom>
              <a:avLst/>
              <a:gdLst>
                <a:gd name="csX0" fmla="*/ 0 w 6350"/>
                <a:gd name="csY0" fmla="*/ 2508 h 2508"/>
                <a:gd name="csX1" fmla="*/ 0 w 6350"/>
                <a:gd name="csY1" fmla="*/ 0 h 25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2508">
                  <a:moveTo>
                    <a:pt x="0" y="2508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15" name="Группа 514">
            <a:extLst>
              <a:ext uri="{FF2B5EF4-FFF2-40B4-BE49-F238E27FC236}">
                <a16:creationId xmlns:a16="http://schemas.microsoft.com/office/drawing/2014/main" id="{1E0A17DC-DB68-C168-B18C-FCF126C5CD13}"/>
              </a:ext>
            </a:extLst>
          </p:cNvPr>
          <p:cNvGrpSpPr/>
          <p:nvPr/>
        </p:nvGrpSpPr>
        <p:grpSpPr>
          <a:xfrm>
            <a:off x="5923052" y="4552351"/>
            <a:ext cx="260322" cy="307885"/>
            <a:chOff x="19035203" y="4241800"/>
            <a:chExt cx="260322" cy="307885"/>
          </a:xfrm>
        </p:grpSpPr>
        <p:sp>
          <p:nvSpPr>
            <p:cNvPr id="235" name="Полилиния: фигура 234">
              <a:extLst>
                <a:ext uri="{FF2B5EF4-FFF2-40B4-BE49-F238E27FC236}">
                  <a16:creationId xmlns:a16="http://schemas.microsoft.com/office/drawing/2014/main" id="{6BE4FEBD-651B-5519-6EE7-6B11837A40C3}"/>
                </a:ext>
              </a:extLst>
            </p:cNvPr>
            <p:cNvSpPr/>
            <p:nvPr/>
          </p:nvSpPr>
          <p:spPr>
            <a:xfrm>
              <a:off x="19035203" y="4264329"/>
              <a:ext cx="193243" cy="285356"/>
            </a:xfrm>
            <a:custGeom>
              <a:avLst/>
              <a:gdLst>
                <a:gd name="csX0" fmla="*/ 35998 w 193243"/>
                <a:gd name="csY0" fmla="*/ 0 h 285356"/>
                <a:gd name="csX1" fmla="*/ 25032 w 193243"/>
                <a:gd name="csY1" fmla="*/ 0 h 285356"/>
                <a:gd name="csX2" fmla="*/ 0 w 193243"/>
                <a:gd name="csY2" fmla="*/ 25032 h 285356"/>
                <a:gd name="csX3" fmla="*/ 0 w 193243"/>
                <a:gd name="csY3" fmla="*/ 260325 h 285356"/>
                <a:gd name="csX4" fmla="*/ 25032 w 193243"/>
                <a:gd name="csY4" fmla="*/ 285357 h 285356"/>
                <a:gd name="csX5" fmla="*/ 180226 w 193243"/>
                <a:gd name="csY5" fmla="*/ 285357 h 285356"/>
                <a:gd name="csX6" fmla="*/ 193243 w 193243"/>
                <a:gd name="csY6" fmla="*/ 281699 h 2853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3243" h="285356">
                  <a:moveTo>
                    <a:pt x="35998" y="0"/>
                  </a:moveTo>
                  <a:lnTo>
                    <a:pt x="25032" y="0"/>
                  </a:lnTo>
                  <a:cubicBezTo>
                    <a:pt x="11214" y="0"/>
                    <a:pt x="0" y="11214"/>
                    <a:pt x="0" y="25032"/>
                  </a:cubicBezTo>
                  <a:lnTo>
                    <a:pt x="0" y="260325"/>
                  </a:lnTo>
                  <a:cubicBezTo>
                    <a:pt x="0" y="274142"/>
                    <a:pt x="11214" y="285357"/>
                    <a:pt x="25032" y="285357"/>
                  </a:cubicBezTo>
                  <a:lnTo>
                    <a:pt x="180226" y="285357"/>
                  </a:lnTo>
                  <a:cubicBezTo>
                    <a:pt x="185007" y="285357"/>
                    <a:pt x="189465" y="284029"/>
                    <a:pt x="193243" y="281699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6" name="Полилиния: фигура 235">
              <a:extLst>
                <a:ext uri="{FF2B5EF4-FFF2-40B4-BE49-F238E27FC236}">
                  <a16:creationId xmlns:a16="http://schemas.microsoft.com/office/drawing/2014/main" id="{ECB2CB02-1731-E8B5-CE72-BFA6EF34ACE8}"/>
                </a:ext>
              </a:extLst>
            </p:cNvPr>
            <p:cNvSpPr/>
            <p:nvPr/>
          </p:nvSpPr>
          <p:spPr>
            <a:xfrm>
              <a:off x="19204463" y="4264329"/>
              <a:ext cx="31413" cy="10610"/>
            </a:xfrm>
            <a:custGeom>
              <a:avLst/>
              <a:gdLst>
                <a:gd name="csX0" fmla="*/ 0 w 31413"/>
                <a:gd name="csY0" fmla="*/ 0 h 10610"/>
                <a:gd name="csX1" fmla="*/ 10966 w 31413"/>
                <a:gd name="csY1" fmla="*/ 0 h 10610"/>
                <a:gd name="csX2" fmla="*/ 31413 w 31413"/>
                <a:gd name="csY2" fmla="*/ 10611 h 10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413" h="10610">
                  <a:moveTo>
                    <a:pt x="0" y="0"/>
                  </a:moveTo>
                  <a:lnTo>
                    <a:pt x="10966" y="0"/>
                  </a:lnTo>
                  <a:cubicBezTo>
                    <a:pt x="19399" y="0"/>
                    <a:pt x="26886" y="4178"/>
                    <a:pt x="31413" y="10611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7" name="Полилиния: фигура 236">
              <a:extLst>
                <a:ext uri="{FF2B5EF4-FFF2-40B4-BE49-F238E27FC236}">
                  <a16:creationId xmlns:a16="http://schemas.microsoft.com/office/drawing/2014/main" id="{DA76962F-527E-B84B-4029-D4DE3E727B3C}"/>
                </a:ext>
              </a:extLst>
            </p:cNvPr>
            <p:cNvSpPr/>
            <p:nvPr/>
          </p:nvSpPr>
          <p:spPr>
            <a:xfrm>
              <a:off x="19070249" y="4241800"/>
              <a:ext cx="135165" cy="60077"/>
            </a:xfrm>
            <a:custGeom>
              <a:avLst/>
              <a:gdLst>
                <a:gd name="csX0" fmla="*/ 105130 w 135165"/>
                <a:gd name="csY0" fmla="*/ 60077 h 60077"/>
                <a:gd name="csX1" fmla="*/ 30035 w 135165"/>
                <a:gd name="csY1" fmla="*/ 60077 h 60077"/>
                <a:gd name="csX2" fmla="*/ 0 w 135165"/>
                <a:gd name="csY2" fmla="*/ 30035 h 60077"/>
                <a:gd name="csX3" fmla="*/ 30035 w 135165"/>
                <a:gd name="csY3" fmla="*/ 0 h 60077"/>
                <a:gd name="csX4" fmla="*/ 105130 w 135165"/>
                <a:gd name="csY4" fmla="*/ 0 h 60077"/>
                <a:gd name="csX5" fmla="*/ 135166 w 135165"/>
                <a:gd name="csY5" fmla="*/ 30035 h 60077"/>
                <a:gd name="csX6" fmla="*/ 105130 w 135165"/>
                <a:gd name="csY6" fmla="*/ 60077 h 60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165" h="60077">
                  <a:moveTo>
                    <a:pt x="105130" y="60077"/>
                  </a:moveTo>
                  <a:lnTo>
                    <a:pt x="30035" y="60077"/>
                  </a:lnTo>
                  <a:cubicBezTo>
                    <a:pt x="13443" y="60077"/>
                    <a:pt x="0" y="46634"/>
                    <a:pt x="0" y="30035"/>
                  </a:cubicBezTo>
                  <a:cubicBezTo>
                    <a:pt x="0" y="13443"/>
                    <a:pt x="13443" y="0"/>
                    <a:pt x="30035" y="0"/>
                  </a:cubicBezTo>
                  <a:lnTo>
                    <a:pt x="105130" y="0"/>
                  </a:lnTo>
                  <a:cubicBezTo>
                    <a:pt x="121723" y="0"/>
                    <a:pt x="135166" y="13443"/>
                    <a:pt x="135166" y="30035"/>
                  </a:cubicBezTo>
                  <a:cubicBezTo>
                    <a:pt x="135166" y="46634"/>
                    <a:pt x="121723" y="60077"/>
                    <a:pt x="105130" y="600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8" name="Полилиния: фигура 237">
              <a:extLst>
                <a:ext uri="{FF2B5EF4-FFF2-40B4-BE49-F238E27FC236}">
                  <a16:creationId xmlns:a16="http://schemas.microsoft.com/office/drawing/2014/main" id="{69C906A8-976B-D8CE-3C18-12174F72DF57}"/>
                </a:ext>
              </a:extLst>
            </p:cNvPr>
            <p:cNvSpPr/>
            <p:nvPr/>
          </p:nvSpPr>
          <p:spPr>
            <a:xfrm>
              <a:off x="19215433" y="4276845"/>
              <a:ext cx="80092" cy="75094"/>
            </a:xfrm>
            <a:custGeom>
              <a:avLst/>
              <a:gdLst>
                <a:gd name="csX0" fmla="*/ 45653 w 80092"/>
                <a:gd name="csY0" fmla="*/ 3677 h 75094"/>
                <a:gd name="csX1" fmla="*/ 54339 w 80092"/>
                <a:gd name="csY1" fmla="*/ 21298 h 75094"/>
                <a:gd name="csX2" fmla="*/ 75415 w 80092"/>
                <a:gd name="csY2" fmla="*/ 24352 h 75094"/>
                <a:gd name="csX3" fmla="*/ 78444 w 80092"/>
                <a:gd name="csY3" fmla="*/ 33636 h 75094"/>
                <a:gd name="csX4" fmla="*/ 63198 w 80092"/>
                <a:gd name="csY4" fmla="*/ 48508 h 75094"/>
                <a:gd name="csX5" fmla="*/ 66480 w 80092"/>
                <a:gd name="csY5" fmla="*/ 67609 h 75094"/>
                <a:gd name="csX6" fmla="*/ 57191 w 80092"/>
                <a:gd name="csY6" fmla="*/ 74340 h 75094"/>
                <a:gd name="csX7" fmla="*/ 40045 w 80092"/>
                <a:gd name="csY7" fmla="*/ 65329 h 75094"/>
                <a:gd name="csX8" fmla="*/ 22900 w 80092"/>
                <a:gd name="csY8" fmla="*/ 74340 h 75094"/>
                <a:gd name="csX9" fmla="*/ 13610 w 80092"/>
                <a:gd name="csY9" fmla="*/ 67609 h 75094"/>
                <a:gd name="csX10" fmla="*/ 16893 w 80092"/>
                <a:gd name="csY10" fmla="*/ 48508 h 75094"/>
                <a:gd name="csX11" fmla="*/ 1647 w 80092"/>
                <a:gd name="csY11" fmla="*/ 33636 h 75094"/>
                <a:gd name="csX12" fmla="*/ 4676 w 80092"/>
                <a:gd name="csY12" fmla="*/ 24352 h 75094"/>
                <a:gd name="csX13" fmla="*/ 25751 w 80092"/>
                <a:gd name="csY13" fmla="*/ 21298 h 75094"/>
                <a:gd name="csX14" fmla="*/ 34438 w 80092"/>
                <a:gd name="csY14" fmla="*/ 3677 h 75094"/>
                <a:gd name="csX15" fmla="*/ 40045 w 80092"/>
                <a:gd name="csY15" fmla="*/ 0 h 75094"/>
                <a:gd name="csX16" fmla="*/ 45653 w 80092"/>
                <a:gd name="csY16" fmla="*/ 3677 h 750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92" h="75094">
                  <a:moveTo>
                    <a:pt x="45653" y="3677"/>
                  </a:moveTo>
                  <a:lnTo>
                    <a:pt x="54339" y="21298"/>
                  </a:lnTo>
                  <a:lnTo>
                    <a:pt x="75415" y="24352"/>
                  </a:lnTo>
                  <a:cubicBezTo>
                    <a:pt x="79898" y="25006"/>
                    <a:pt x="81670" y="30487"/>
                    <a:pt x="78444" y="33636"/>
                  </a:cubicBezTo>
                  <a:lnTo>
                    <a:pt x="63198" y="48508"/>
                  </a:lnTo>
                  <a:lnTo>
                    <a:pt x="66480" y="67609"/>
                  </a:lnTo>
                  <a:cubicBezTo>
                    <a:pt x="67382" y="72841"/>
                    <a:pt x="61896" y="76816"/>
                    <a:pt x="57191" y="74340"/>
                  </a:cubicBezTo>
                  <a:lnTo>
                    <a:pt x="40045" y="65329"/>
                  </a:lnTo>
                  <a:lnTo>
                    <a:pt x="22900" y="74340"/>
                  </a:lnTo>
                  <a:cubicBezTo>
                    <a:pt x="18195" y="76816"/>
                    <a:pt x="12715" y="72816"/>
                    <a:pt x="13610" y="67609"/>
                  </a:cubicBezTo>
                  <a:lnTo>
                    <a:pt x="16893" y="48508"/>
                  </a:lnTo>
                  <a:lnTo>
                    <a:pt x="1647" y="33636"/>
                  </a:lnTo>
                  <a:cubicBezTo>
                    <a:pt x="-1579" y="30487"/>
                    <a:pt x="199" y="25006"/>
                    <a:pt x="4676" y="24352"/>
                  </a:cubicBezTo>
                  <a:lnTo>
                    <a:pt x="25751" y="21298"/>
                  </a:lnTo>
                  <a:lnTo>
                    <a:pt x="34438" y="3677"/>
                  </a:lnTo>
                  <a:cubicBezTo>
                    <a:pt x="35588" y="1346"/>
                    <a:pt x="37817" y="0"/>
                    <a:pt x="40045" y="0"/>
                  </a:cubicBezTo>
                  <a:cubicBezTo>
                    <a:pt x="42274" y="0"/>
                    <a:pt x="44503" y="1346"/>
                    <a:pt x="45653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9" name="Полилиния: фигура 238">
              <a:extLst>
                <a:ext uri="{FF2B5EF4-FFF2-40B4-BE49-F238E27FC236}">
                  <a16:creationId xmlns:a16="http://schemas.microsoft.com/office/drawing/2014/main" id="{C3B702D3-77CD-9A77-B008-0CAC9284FDD6}"/>
                </a:ext>
              </a:extLst>
            </p:cNvPr>
            <p:cNvSpPr/>
            <p:nvPr/>
          </p:nvSpPr>
          <p:spPr>
            <a:xfrm>
              <a:off x="19215433" y="4366964"/>
              <a:ext cx="80092" cy="75096"/>
            </a:xfrm>
            <a:custGeom>
              <a:avLst/>
              <a:gdLst>
                <a:gd name="csX0" fmla="*/ 45653 w 80092"/>
                <a:gd name="csY0" fmla="*/ 3677 h 75096"/>
                <a:gd name="csX1" fmla="*/ 54339 w 80092"/>
                <a:gd name="csY1" fmla="*/ 21304 h 75096"/>
                <a:gd name="csX2" fmla="*/ 75415 w 80092"/>
                <a:gd name="csY2" fmla="*/ 24352 h 75096"/>
                <a:gd name="csX3" fmla="*/ 78444 w 80092"/>
                <a:gd name="csY3" fmla="*/ 33642 h 75096"/>
                <a:gd name="csX4" fmla="*/ 63198 w 80092"/>
                <a:gd name="csY4" fmla="*/ 48508 h 75096"/>
                <a:gd name="csX5" fmla="*/ 66480 w 80092"/>
                <a:gd name="csY5" fmla="*/ 67608 h 75096"/>
                <a:gd name="csX6" fmla="*/ 57191 w 80092"/>
                <a:gd name="csY6" fmla="*/ 74340 h 75096"/>
                <a:gd name="csX7" fmla="*/ 40045 w 80092"/>
                <a:gd name="csY7" fmla="*/ 65329 h 75096"/>
                <a:gd name="csX8" fmla="*/ 22900 w 80092"/>
                <a:gd name="csY8" fmla="*/ 74340 h 75096"/>
                <a:gd name="csX9" fmla="*/ 13610 w 80092"/>
                <a:gd name="csY9" fmla="*/ 67608 h 75096"/>
                <a:gd name="csX10" fmla="*/ 16893 w 80092"/>
                <a:gd name="csY10" fmla="*/ 48508 h 75096"/>
                <a:gd name="csX11" fmla="*/ 1647 w 80092"/>
                <a:gd name="csY11" fmla="*/ 33642 h 75096"/>
                <a:gd name="csX12" fmla="*/ 4676 w 80092"/>
                <a:gd name="csY12" fmla="*/ 24352 h 75096"/>
                <a:gd name="csX13" fmla="*/ 25751 w 80092"/>
                <a:gd name="csY13" fmla="*/ 21304 h 75096"/>
                <a:gd name="csX14" fmla="*/ 34438 w 80092"/>
                <a:gd name="csY14" fmla="*/ 3677 h 75096"/>
                <a:gd name="csX15" fmla="*/ 40045 w 80092"/>
                <a:gd name="csY15" fmla="*/ 0 h 75096"/>
                <a:gd name="csX16" fmla="*/ 45653 w 80092"/>
                <a:gd name="csY16" fmla="*/ 3677 h 75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92" h="75096">
                  <a:moveTo>
                    <a:pt x="45653" y="3677"/>
                  </a:moveTo>
                  <a:lnTo>
                    <a:pt x="54339" y="21304"/>
                  </a:lnTo>
                  <a:lnTo>
                    <a:pt x="75415" y="24352"/>
                  </a:lnTo>
                  <a:cubicBezTo>
                    <a:pt x="79898" y="25006"/>
                    <a:pt x="81670" y="30487"/>
                    <a:pt x="78444" y="33642"/>
                  </a:cubicBezTo>
                  <a:lnTo>
                    <a:pt x="63198" y="48508"/>
                  </a:lnTo>
                  <a:lnTo>
                    <a:pt x="66480" y="67608"/>
                  </a:lnTo>
                  <a:cubicBezTo>
                    <a:pt x="67382" y="72841"/>
                    <a:pt x="61896" y="76822"/>
                    <a:pt x="57191" y="74340"/>
                  </a:cubicBezTo>
                  <a:lnTo>
                    <a:pt x="40045" y="65329"/>
                  </a:lnTo>
                  <a:lnTo>
                    <a:pt x="22900" y="74340"/>
                  </a:lnTo>
                  <a:cubicBezTo>
                    <a:pt x="18195" y="76822"/>
                    <a:pt x="12715" y="72815"/>
                    <a:pt x="13610" y="67608"/>
                  </a:cubicBezTo>
                  <a:lnTo>
                    <a:pt x="16893" y="48508"/>
                  </a:lnTo>
                  <a:lnTo>
                    <a:pt x="1647" y="33642"/>
                  </a:lnTo>
                  <a:cubicBezTo>
                    <a:pt x="-1579" y="30487"/>
                    <a:pt x="199" y="25006"/>
                    <a:pt x="4676" y="24352"/>
                  </a:cubicBezTo>
                  <a:lnTo>
                    <a:pt x="25751" y="21304"/>
                  </a:lnTo>
                  <a:lnTo>
                    <a:pt x="34438" y="3677"/>
                  </a:lnTo>
                  <a:cubicBezTo>
                    <a:pt x="35588" y="1353"/>
                    <a:pt x="37817" y="0"/>
                    <a:pt x="40045" y="0"/>
                  </a:cubicBezTo>
                  <a:cubicBezTo>
                    <a:pt x="42274" y="0"/>
                    <a:pt x="44503" y="1353"/>
                    <a:pt x="45653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0" name="Полилиния: фигура 239">
              <a:extLst>
                <a:ext uri="{FF2B5EF4-FFF2-40B4-BE49-F238E27FC236}">
                  <a16:creationId xmlns:a16="http://schemas.microsoft.com/office/drawing/2014/main" id="{68AA223B-1A38-99B6-7DAB-053F1FAE1C3E}"/>
                </a:ext>
              </a:extLst>
            </p:cNvPr>
            <p:cNvSpPr/>
            <p:nvPr/>
          </p:nvSpPr>
          <p:spPr>
            <a:xfrm>
              <a:off x="19215433" y="4457065"/>
              <a:ext cx="80092" cy="75099"/>
            </a:xfrm>
            <a:custGeom>
              <a:avLst/>
              <a:gdLst>
                <a:gd name="csX0" fmla="*/ 45653 w 80092"/>
                <a:gd name="csY0" fmla="*/ 3683 h 75099"/>
                <a:gd name="csX1" fmla="*/ 54339 w 80092"/>
                <a:gd name="csY1" fmla="*/ 21304 h 75099"/>
                <a:gd name="csX2" fmla="*/ 75415 w 80092"/>
                <a:gd name="csY2" fmla="*/ 24359 h 75099"/>
                <a:gd name="csX3" fmla="*/ 78444 w 80092"/>
                <a:gd name="csY3" fmla="*/ 33642 h 75099"/>
                <a:gd name="csX4" fmla="*/ 63198 w 80092"/>
                <a:gd name="csY4" fmla="*/ 48514 h 75099"/>
                <a:gd name="csX5" fmla="*/ 66480 w 80092"/>
                <a:gd name="csY5" fmla="*/ 67608 h 75099"/>
                <a:gd name="csX6" fmla="*/ 57191 w 80092"/>
                <a:gd name="csY6" fmla="*/ 74345 h 75099"/>
                <a:gd name="csX7" fmla="*/ 40045 w 80092"/>
                <a:gd name="csY7" fmla="*/ 65335 h 75099"/>
                <a:gd name="csX8" fmla="*/ 22900 w 80092"/>
                <a:gd name="csY8" fmla="*/ 74345 h 75099"/>
                <a:gd name="csX9" fmla="*/ 13610 w 80092"/>
                <a:gd name="csY9" fmla="*/ 67608 h 75099"/>
                <a:gd name="csX10" fmla="*/ 16893 w 80092"/>
                <a:gd name="csY10" fmla="*/ 48514 h 75099"/>
                <a:gd name="csX11" fmla="*/ 1647 w 80092"/>
                <a:gd name="csY11" fmla="*/ 33642 h 75099"/>
                <a:gd name="csX12" fmla="*/ 4676 w 80092"/>
                <a:gd name="csY12" fmla="*/ 24359 h 75099"/>
                <a:gd name="csX13" fmla="*/ 25751 w 80092"/>
                <a:gd name="csY13" fmla="*/ 21304 h 75099"/>
                <a:gd name="csX14" fmla="*/ 34438 w 80092"/>
                <a:gd name="csY14" fmla="*/ 3683 h 75099"/>
                <a:gd name="csX15" fmla="*/ 40045 w 80092"/>
                <a:gd name="csY15" fmla="*/ 0 h 75099"/>
                <a:gd name="csX16" fmla="*/ 45653 w 80092"/>
                <a:gd name="csY16" fmla="*/ 3683 h 75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92" h="75099">
                  <a:moveTo>
                    <a:pt x="45653" y="3683"/>
                  </a:moveTo>
                  <a:lnTo>
                    <a:pt x="54339" y="21304"/>
                  </a:lnTo>
                  <a:lnTo>
                    <a:pt x="75415" y="24359"/>
                  </a:lnTo>
                  <a:cubicBezTo>
                    <a:pt x="79898" y="25006"/>
                    <a:pt x="81670" y="30493"/>
                    <a:pt x="78444" y="33642"/>
                  </a:cubicBezTo>
                  <a:lnTo>
                    <a:pt x="63198" y="48514"/>
                  </a:lnTo>
                  <a:lnTo>
                    <a:pt x="66480" y="67608"/>
                  </a:lnTo>
                  <a:cubicBezTo>
                    <a:pt x="67382" y="72841"/>
                    <a:pt x="61896" y="76822"/>
                    <a:pt x="57191" y="74345"/>
                  </a:cubicBezTo>
                  <a:lnTo>
                    <a:pt x="40045" y="65335"/>
                  </a:lnTo>
                  <a:lnTo>
                    <a:pt x="22900" y="74345"/>
                  </a:lnTo>
                  <a:cubicBezTo>
                    <a:pt x="18195" y="76822"/>
                    <a:pt x="12715" y="72815"/>
                    <a:pt x="13610" y="67608"/>
                  </a:cubicBezTo>
                  <a:lnTo>
                    <a:pt x="16893" y="48514"/>
                  </a:lnTo>
                  <a:lnTo>
                    <a:pt x="1647" y="33642"/>
                  </a:lnTo>
                  <a:cubicBezTo>
                    <a:pt x="-1579" y="30493"/>
                    <a:pt x="199" y="25006"/>
                    <a:pt x="4676" y="24359"/>
                  </a:cubicBezTo>
                  <a:lnTo>
                    <a:pt x="25751" y="21304"/>
                  </a:lnTo>
                  <a:lnTo>
                    <a:pt x="34438" y="3683"/>
                  </a:lnTo>
                  <a:cubicBezTo>
                    <a:pt x="35588" y="1352"/>
                    <a:pt x="37817" y="0"/>
                    <a:pt x="40045" y="0"/>
                  </a:cubicBezTo>
                  <a:cubicBezTo>
                    <a:pt x="42274" y="0"/>
                    <a:pt x="44503" y="1352"/>
                    <a:pt x="45653" y="368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1" name="Группа 520">
            <a:extLst>
              <a:ext uri="{FF2B5EF4-FFF2-40B4-BE49-F238E27FC236}">
                <a16:creationId xmlns:a16="http://schemas.microsoft.com/office/drawing/2014/main" id="{3FF8EB32-A3A2-6FE7-9BF2-A16F8AF2489B}"/>
              </a:ext>
            </a:extLst>
          </p:cNvPr>
          <p:cNvGrpSpPr/>
          <p:nvPr/>
        </p:nvGrpSpPr>
        <p:grpSpPr>
          <a:xfrm>
            <a:off x="6672118" y="2399694"/>
            <a:ext cx="292861" cy="310424"/>
            <a:chOff x="19784269" y="2089143"/>
            <a:chExt cx="292861" cy="310424"/>
          </a:xfrm>
        </p:grpSpPr>
        <p:sp>
          <p:nvSpPr>
            <p:cNvPr id="241" name="Полилиния: фигура 240">
              <a:extLst>
                <a:ext uri="{FF2B5EF4-FFF2-40B4-BE49-F238E27FC236}">
                  <a16:creationId xmlns:a16="http://schemas.microsoft.com/office/drawing/2014/main" id="{8A429E00-0D12-B7C4-B5D7-09AF8EBAB7CA}"/>
                </a:ext>
              </a:extLst>
            </p:cNvPr>
            <p:cNvSpPr/>
            <p:nvPr/>
          </p:nvSpPr>
          <p:spPr>
            <a:xfrm>
              <a:off x="19941939" y="2274373"/>
              <a:ext cx="135191" cy="125194"/>
            </a:xfrm>
            <a:custGeom>
              <a:avLst/>
              <a:gdLst>
                <a:gd name="csX0" fmla="*/ 135192 w 135191"/>
                <a:gd name="csY0" fmla="*/ 62586 h 125194"/>
                <a:gd name="csX1" fmla="*/ 134684 w 135191"/>
                <a:gd name="csY1" fmla="*/ 70942 h 125194"/>
                <a:gd name="csX2" fmla="*/ 127191 w 135191"/>
                <a:gd name="csY2" fmla="*/ 77604 h 125194"/>
                <a:gd name="csX3" fmla="*/ 123254 w 135191"/>
                <a:gd name="csY3" fmla="*/ 77604 h 125194"/>
                <a:gd name="csX4" fmla="*/ 116269 w 135191"/>
                <a:gd name="csY4" fmla="*/ 82410 h 125194"/>
                <a:gd name="csX5" fmla="*/ 109093 w 135191"/>
                <a:gd name="csY5" fmla="*/ 94774 h 125194"/>
                <a:gd name="csX6" fmla="*/ 108459 w 135191"/>
                <a:gd name="csY6" fmla="*/ 103257 h 125194"/>
                <a:gd name="csX7" fmla="*/ 110110 w 135191"/>
                <a:gd name="csY7" fmla="*/ 106191 h 125194"/>
                <a:gd name="csX8" fmla="*/ 108586 w 135191"/>
                <a:gd name="csY8" fmla="*/ 116250 h 125194"/>
                <a:gd name="csX9" fmla="*/ 94869 w 135191"/>
                <a:gd name="csY9" fmla="*/ 124409 h 125194"/>
                <a:gd name="csX10" fmla="*/ 83884 w 135191"/>
                <a:gd name="csY10" fmla="*/ 120885 h 125194"/>
                <a:gd name="csX11" fmla="*/ 82677 w 135191"/>
                <a:gd name="csY11" fmla="*/ 118802 h 125194"/>
                <a:gd name="csX12" fmla="*/ 74803 w 135191"/>
                <a:gd name="csY12" fmla="*/ 114675 h 125194"/>
                <a:gd name="csX13" fmla="*/ 67628 w 135191"/>
                <a:gd name="csY13" fmla="*/ 115176 h 125194"/>
                <a:gd name="csX14" fmla="*/ 60389 w 135191"/>
                <a:gd name="csY14" fmla="*/ 114675 h 125194"/>
                <a:gd name="csX15" fmla="*/ 52769 w 135191"/>
                <a:gd name="csY15" fmla="*/ 118332 h 125194"/>
                <a:gd name="csX16" fmla="*/ 51308 w 135191"/>
                <a:gd name="csY16" fmla="*/ 120910 h 125194"/>
                <a:gd name="csX17" fmla="*/ 40323 w 135191"/>
                <a:gd name="csY17" fmla="*/ 124435 h 125194"/>
                <a:gd name="csX18" fmla="*/ 27686 w 135191"/>
                <a:gd name="csY18" fmla="*/ 117075 h 125194"/>
                <a:gd name="csX19" fmla="*/ 25336 w 135191"/>
                <a:gd name="csY19" fmla="*/ 105817 h 125194"/>
                <a:gd name="csX20" fmla="*/ 26798 w 135191"/>
                <a:gd name="csY20" fmla="*/ 103257 h 125194"/>
                <a:gd name="csX21" fmla="*/ 26098 w 135191"/>
                <a:gd name="csY21" fmla="*/ 94774 h 125194"/>
                <a:gd name="csX22" fmla="*/ 18924 w 135191"/>
                <a:gd name="csY22" fmla="*/ 82410 h 125194"/>
                <a:gd name="csX23" fmla="*/ 11938 w 135191"/>
                <a:gd name="csY23" fmla="*/ 77604 h 125194"/>
                <a:gd name="csX24" fmla="*/ 8065 w 135191"/>
                <a:gd name="csY24" fmla="*/ 77604 h 125194"/>
                <a:gd name="csX25" fmla="*/ 572 w 135191"/>
                <a:gd name="csY25" fmla="*/ 70942 h 125194"/>
                <a:gd name="csX26" fmla="*/ 0 w 135191"/>
                <a:gd name="csY26" fmla="*/ 62586 h 125194"/>
                <a:gd name="csX27" fmla="*/ 572 w 135191"/>
                <a:gd name="csY27" fmla="*/ 54223 h 125194"/>
                <a:gd name="csX28" fmla="*/ 8065 w 135191"/>
                <a:gd name="csY28" fmla="*/ 47568 h 125194"/>
                <a:gd name="csX29" fmla="*/ 11938 w 135191"/>
                <a:gd name="csY29" fmla="*/ 47568 h 125194"/>
                <a:gd name="csX30" fmla="*/ 18924 w 135191"/>
                <a:gd name="csY30" fmla="*/ 42761 h 125194"/>
                <a:gd name="csX31" fmla="*/ 26098 w 135191"/>
                <a:gd name="csY31" fmla="*/ 30398 h 125194"/>
                <a:gd name="csX32" fmla="*/ 26798 w 135191"/>
                <a:gd name="csY32" fmla="*/ 21908 h 125194"/>
                <a:gd name="csX33" fmla="*/ 25083 w 135191"/>
                <a:gd name="csY33" fmla="*/ 18980 h 125194"/>
                <a:gd name="csX34" fmla="*/ 26607 w 135191"/>
                <a:gd name="csY34" fmla="*/ 8915 h 125194"/>
                <a:gd name="csX35" fmla="*/ 40323 w 135191"/>
                <a:gd name="csY35" fmla="*/ 756 h 125194"/>
                <a:gd name="csX36" fmla="*/ 51308 w 135191"/>
                <a:gd name="csY36" fmla="*/ 4286 h 125194"/>
                <a:gd name="csX37" fmla="*/ 52769 w 135191"/>
                <a:gd name="csY37" fmla="*/ 6864 h 125194"/>
                <a:gd name="csX38" fmla="*/ 60389 w 135191"/>
                <a:gd name="csY38" fmla="*/ 10522 h 125194"/>
                <a:gd name="csX39" fmla="*/ 67628 w 135191"/>
                <a:gd name="csY39" fmla="*/ 10020 h 125194"/>
                <a:gd name="csX40" fmla="*/ 74803 w 135191"/>
                <a:gd name="csY40" fmla="*/ 10522 h 125194"/>
                <a:gd name="csX41" fmla="*/ 82424 w 135191"/>
                <a:gd name="csY41" fmla="*/ 6864 h 125194"/>
                <a:gd name="csX42" fmla="*/ 83884 w 135191"/>
                <a:gd name="csY42" fmla="*/ 4286 h 125194"/>
                <a:gd name="csX43" fmla="*/ 94869 w 135191"/>
                <a:gd name="csY43" fmla="*/ 756 h 125194"/>
                <a:gd name="csX44" fmla="*/ 107506 w 135191"/>
                <a:gd name="csY44" fmla="*/ 8115 h 125194"/>
                <a:gd name="csX45" fmla="*/ 109919 w 135191"/>
                <a:gd name="csY45" fmla="*/ 19380 h 125194"/>
                <a:gd name="csX46" fmla="*/ 108648 w 135191"/>
                <a:gd name="csY46" fmla="*/ 21533 h 125194"/>
                <a:gd name="csX47" fmla="*/ 109093 w 135191"/>
                <a:gd name="csY47" fmla="*/ 30423 h 125194"/>
                <a:gd name="csX48" fmla="*/ 116269 w 135191"/>
                <a:gd name="csY48" fmla="*/ 42786 h 125194"/>
                <a:gd name="csX49" fmla="*/ 123254 w 135191"/>
                <a:gd name="csY49" fmla="*/ 47593 h 125194"/>
                <a:gd name="csX50" fmla="*/ 127191 w 135191"/>
                <a:gd name="csY50" fmla="*/ 47593 h 125194"/>
                <a:gd name="csX51" fmla="*/ 134684 w 135191"/>
                <a:gd name="csY51" fmla="*/ 54248 h 125194"/>
                <a:gd name="csX52" fmla="*/ 135192 w 135191"/>
                <a:gd name="csY52" fmla="*/ 62611 h 125194"/>
                <a:gd name="csX53" fmla="*/ 135192 w 135191"/>
                <a:gd name="csY53" fmla="*/ 62586 h 125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135191" h="125194">
                  <a:moveTo>
                    <a:pt x="135192" y="62586"/>
                  </a:moveTo>
                  <a:cubicBezTo>
                    <a:pt x="135192" y="65411"/>
                    <a:pt x="135001" y="68218"/>
                    <a:pt x="134684" y="70942"/>
                  </a:cubicBezTo>
                  <a:cubicBezTo>
                    <a:pt x="134176" y="74727"/>
                    <a:pt x="131001" y="77604"/>
                    <a:pt x="127191" y="77604"/>
                  </a:cubicBezTo>
                  <a:lnTo>
                    <a:pt x="123254" y="77604"/>
                  </a:lnTo>
                  <a:cubicBezTo>
                    <a:pt x="120142" y="77604"/>
                    <a:pt x="117411" y="79534"/>
                    <a:pt x="116269" y="82410"/>
                  </a:cubicBezTo>
                  <a:cubicBezTo>
                    <a:pt x="114427" y="86868"/>
                    <a:pt x="112014" y="91021"/>
                    <a:pt x="109093" y="94774"/>
                  </a:cubicBezTo>
                  <a:cubicBezTo>
                    <a:pt x="107188" y="97225"/>
                    <a:pt x="106871" y="100559"/>
                    <a:pt x="108459" y="103257"/>
                  </a:cubicBezTo>
                  <a:lnTo>
                    <a:pt x="110110" y="106191"/>
                  </a:lnTo>
                  <a:cubicBezTo>
                    <a:pt x="112268" y="109842"/>
                    <a:pt x="111570" y="114002"/>
                    <a:pt x="108586" y="116250"/>
                  </a:cubicBezTo>
                  <a:cubicBezTo>
                    <a:pt x="104394" y="119482"/>
                    <a:pt x="99823" y="122231"/>
                    <a:pt x="94869" y="124409"/>
                  </a:cubicBezTo>
                  <a:cubicBezTo>
                    <a:pt x="90869" y="126187"/>
                    <a:pt x="86106" y="124714"/>
                    <a:pt x="83884" y="120885"/>
                  </a:cubicBezTo>
                  <a:lnTo>
                    <a:pt x="82677" y="118802"/>
                  </a:lnTo>
                  <a:cubicBezTo>
                    <a:pt x="80899" y="115653"/>
                    <a:pt x="77851" y="114249"/>
                    <a:pt x="74803" y="114675"/>
                  </a:cubicBezTo>
                  <a:cubicBezTo>
                    <a:pt x="72454" y="114999"/>
                    <a:pt x="70041" y="115176"/>
                    <a:pt x="67628" y="115176"/>
                  </a:cubicBezTo>
                  <a:cubicBezTo>
                    <a:pt x="65151" y="115176"/>
                    <a:pt x="62738" y="114999"/>
                    <a:pt x="60389" y="114675"/>
                  </a:cubicBezTo>
                  <a:cubicBezTo>
                    <a:pt x="57341" y="114249"/>
                    <a:pt x="54356" y="115653"/>
                    <a:pt x="52769" y="118332"/>
                  </a:cubicBezTo>
                  <a:lnTo>
                    <a:pt x="51308" y="120910"/>
                  </a:lnTo>
                  <a:cubicBezTo>
                    <a:pt x="49086" y="124739"/>
                    <a:pt x="44386" y="126238"/>
                    <a:pt x="40323" y="124435"/>
                  </a:cubicBezTo>
                  <a:cubicBezTo>
                    <a:pt x="35814" y="122435"/>
                    <a:pt x="31560" y="119983"/>
                    <a:pt x="27686" y="117075"/>
                  </a:cubicBezTo>
                  <a:cubicBezTo>
                    <a:pt x="24130" y="114472"/>
                    <a:pt x="23114" y="109620"/>
                    <a:pt x="25336" y="105817"/>
                  </a:cubicBezTo>
                  <a:lnTo>
                    <a:pt x="26798" y="103257"/>
                  </a:lnTo>
                  <a:cubicBezTo>
                    <a:pt x="28322" y="100559"/>
                    <a:pt x="28004" y="97225"/>
                    <a:pt x="26098" y="94774"/>
                  </a:cubicBezTo>
                  <a:cubicBezTo>
                    <a:pt x="23178" y="91021"/>
                    <a:pt x="20765" y="86868"/>
                    <a:pt x="18924" y="82410"/>
                  </a:cubicBezTo>
                  <a:cubicBezTo>
                    <a:pt x="17780" y="79534"/>
                    <a:pt x="15049" y="77604"/>
                    <a:pt x="11938" y="77604"/>
                  </a:cubicBezTo>
                  <a:lnTo>
                    <a:pt x="8065" y="77604"/>
                  </a:lnTo>
                  <a:cubicBezTo>
                    <a:pt x="4191" y="77604"/>
                    <a:pt x="1016" y="74727"/>
                    <a:pt x="572" y="70942"/>
                  </a:cubicBezTo>
                  <a:cubicBezTo>
                    <a:pt x="191" y="68193"/>
                    <a:pt x="0" y="65411"/>
                    <a:pt x="0" y="62586"/>
                  </a:cubicBezTo>
                  <a:cubicBezTo>
                    <a:pt x="0" y="59754"/>
                    <a:pt x="191" y="56953"/>
                    <a:pt x="572" y="54223"/>
                  </a:cubicBezTo>
                  <a:cubicBezTo>
                    <a:pt x="1016" y="50445"/>
                    <a:pt x="4191" y="47568"/>
                    <a:pt x="8065" y="47568"/>
                  </a:cubicBezTo>
                  <a:lnTo>
                    <a:pt x="11938" y="47568"/>
                  </a:lnTo>
                  <a:cubicBezTo>
                    <a:pt x="15049" y="47568"/>
                    <a:pt x="17780" y="45637"/>
                    <a:pt x="18924" y="42761"/>
                  </a:cubicBezTo>
                  <a:cubicBezTo>
                    <a:pt x="20765" y="38303"/>
                    <a:pt x="23178" y="34150"/>
                    <a:pt x="26098" y="30398"/>
                  </a:cubicBezTo>
                  <a:cubicBezTo>
                    <a:pt x="28004" y="27940"/>
                    <a:pt x="28322" y="24613"/>
                    <a:pt x="26798" y="21908"/>
                  </a:cubicBezTo>
                  <a:lnTo>
                    <a:pt x="25083" y="18980"/>
                  </a:lnTo>
                  <a:cubicBezTo>
                    <a:pt x="22923" y="15329"/>
                    <a:pt x="23686" y="11170"/>
                    <a:pt x="26607" y="8915"/>
                  </a:cubicBezTo>
                  <a:cubicBezTo>
                    <a:pt x="30798" y="5690"/>
                    <a:pt x="35433" y="2934"/>
                    <a:pt x="40323" y="756"/>
                  </a:cubicBezTo>
                  <a:cubicBezTo>
                    <a:pt x="44386" y="-1016"/>
                    <a:pt x="49086" y="457"/>
                    <a:pt x="51308" y="4286"/>
                  </a:cubicBezTo>
                  <a:lnTo>
                    <a:pt x="52769" y="6864"/>
                  </a:lnTo>
                  <a:cubicBezTo>
                    <a:pt x="54356" y="9544"/>
                    <a:pt x="57341" y="10948"/>
                    <a:pt x="60389" y="10522"/>
                  </a:cubicBezTo>
                  <a:cubicBezTo>
                    <a:pt x="62738" y="10192"/>
                    <a:pt x="65151" y="10020"/>
                    <a:pt x="67628" y="10020"/>
                  </a:cubicBezTo>
                  <a:cubicBezTo>
                    <a:pt x="70041" y="10020"/>
                    <a:pt x="72454" y="10192"/>
                    <a:pt x="74803" y="10522"/>
                  </a:cubicBezTo>
                  <a:cubicBezTo>
                    <a:pt x="77851" y="10948"/>
                    <a:pt x="80899" y="9544"/>
                    <a:pt x="82424" y="6864"/>
                  </a:cubicBezTo>
                  <a:lnTo>
                    <a:pt x="83884" y="4286"/>
                  </a:lnTo>
                  <a:cubicBezTo>
                    <a:pt x="86106" y="457"/>
                    <a:pt x="90869" y="-1041"/>
                    <a:pt x="94869" y="756"/>
                  </a:cubicBezTo>
                  <a:cubicBezTo>
                    <a:pt x="99378" y="2762"/>
                    <a:pt x="103632" y="5213"/>
                    <a:pt x="107506" y="8115"/>
                  </a:cubicBezTo>
                  <a:cubicBezTo>
                    <a:pt x="111061" y="10719"/>
                    <a:pt x="112141" y="15577"/>
                    <a:pt x="109919" y="19380"/>
                  </a:cubicBezTo>
                  <a:lnTo>
                    <a:pt x="108648" y="21533"/>
                  </a:lnTo>
                  <a:cubicBezTo>
                    <a:pt x="106871" y="24638"/>
                    <a:pt x="107188" y="27965"/>
                    <a:pt x="109093" y="30423"/>
                  </a:cubicBezTo>
                  <a:cubicBezTo>
                    <a:pt x="112014" y="34176"/>
                    <a:pt x="114427" y="38329"/>
                    <a:pt x="116269" y="42786"/>
                  </a:cubicBezTo>
                  <a:cubicBezTo>
                    <a:pt x="117475" y="45663"/>
                    <a:pt x="120206" y="47593"/>
                    <a:pt x="123254" y="47593"/>
                  </a:cubicBezTo>
                  <a:lnTo>
                    <a:pt x="127191" y="47593"/>
                  </a:lnTo>
                  <a:cubicBezTo>
                    <a:pt x="131001" y="47593"/>
                    <a:pt x="134176" y="50470"/>
                    <a:pt x="134684" y="54248"/>
                  </a:cubicBezTo>
                  <a:cubicBezTo>
                    <a:pt x="135001" y="57004"/>
                    <a:pt x="135192" y="59779"/>
                    <a:pt x="135192" y="62611"/>
                  </a:cubicBezTo>
                  <a:lnTo>
                    <a:pt x="135192" y="62586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2" name="Полилиния: фигура 241">
              <a:extLst>
                <a:ext uri="{FF2B5EF4-FFF2-40B4-BE49-F238E27FC236}">
                  <a16:creationId xmlns:a16="http://schemas.microsoft.com/office/drawing/2014/main" id="{BF9BD37A-FE35-AB8F-2C8E-89BD05249B3B}"/>
                </a:ext>
              </a:extLst>
            </p:cNvPr>
            <p:cNvSpPr/>
            <p:nvPr/>
          </p:nvSpPr>
          <p:spPr>
            <a:xfrm>
              <a:off x="19984548" y="2311927"/>
              <a:ext cx="50038" cy="50063"/>
            </a:xfrm>
            <a:custGeom>
              <a:avLst/>
              <a:gdLst>
                <a:gd name="csX0" fmla="*/ 25019 w 50038"/>
                <a:gd name="csY0" fmla="*/ 50063 h 50063"/>
                <a:gd name="csX1" fmla="*/ 50038 w 50038"/>
                <a:gd name="csY1" fmla="*/ 25032 h 50063"/>
                <a:gd name="csX2" fmla="*/ 25019 w 50038"/>
                <a:gd name="csY2" fmla="*/ 0 h 50063"/>
                <a:gd name="csX3" fmla="*/ 0 w 50038"/>
                <a:gd name="csY3" fmla="*/ 25032 h 50063"/>
                <a:gd name="csX4" fmla="*/ 25019 w 50038"/>
                <a:gd name="csY4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038" h="50063">
                  <a:moveTo>
                    <a:pt x="25019" y="50063"/>
                  </a:moveTo>
                  <a:cubicBezTo>
                    <a:pt x="38798" y="50063"/>
                    <a:pt x="50038" y="38856"/>
                    <a:pt x="50038" y="25032"/>
                  </a:cubicBezTo>
                  <a:cubicBezTo>
                    <a:pt x="50038" y="11208"/>
                    <a:pt x="38798" y="0"/>
                    <a:pt x="25019" y="0"/>
                  </a:cubicBezTo>
                  <a:cubicBezTo>
                    <a:pt x="11176" y="0"/>
                    <a:pt x="0" y="11208"/>
                    <a:pt x="0" y="25032"/>
                  </a:cubicBezTo>
                  <a:cubicBezTo>
                    <a:pt x="0" y="38856"/>
                    <a:pt x="11176" y="50063"/>
                    <a:pt x="25019" y="5006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3" name="Полилиния: фигура 242">
              <a:extLst>
                <a:ext uri="{FF2B5EF4-FFF2-40B4-BE49-F238E27FC236}">
                  <a16:creationId xmlns:a16="http://schemas.microsoft.com/office/drawing/2014/main" id="{8F31BEAA-5ED0-0EB3-2370-7480CB0A51F0}"/>
                </a:ext>
              </a:extLst>
            </p:cNvPr>
            <p:cNvSpPr/>
            <p:nvPr/>
          </p:nvSpPr>
          <p:spPr>
            <a:xfrm>
              <a:off x="19819321" y="2089143"/>
              <a:ext cx="155193" cy="202749"/>
            </a:xfrm>
            <a:custGeom>
              <a:avLst/>
              <a:gdLst>
                <a:gd name="csX0" fmla="*/ 0 w 155193"/>
                <a:gd name="csY0" fmla="*/ 202749 h 202749"/>
                <a:gd name="csX1" fmla="*/ 0 w 155193"/>
                <a:gd name="csY1" fmla="*/ 20028 h 202749"/>
                <a:gd name="csX2" fmla="*/ 20003 w 155193"/>
                <a:gd name="csY2" fmla="*/ 0 h 202749"/>
                <a:gd name="csX3" fmla="*/ 110109 w 155193"/>
                <a:gd name="csY3" fmla="*/ 0 h 202749"/>
                <a:gd name="csX4" fmla="*/ 155194 w 155193"/>
                <a:gd name="csY4" fmla="*/ 45053 h 202749"/>
                <a:gd name="csX5" fmla="*/ 155194 w 155193"/>
                <a:gd name="csY5" fmla="*/ 125159 h 202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5193" h="202749">
                  <a:moveTo>
                    <a:pt x="0" y="202749"/>
                  </a:moveTo>
                  <a:lnTo>
                    <a:pt x="0" y="20028"/>
                  </a:lnTo>
                  <a:cubicBezTo>
                    <a:pt x="0" y="8960"/>
                    <a:pt x="8954" y="0"/>
                    <a:pt x="20003" y="0"/>
                  </a:cubicBezTo>
                  <a:lnTo>
                    <a:pt x="110109" y="0"/>
                  </a:lnTo>
                  <a:cubicBezTo>
                    <a:pt x="135001" y="0"/>
                    <a:pt x="155194" y="20174"/>
                    <a:pt x="155194" y="45053"/>
                  </a:cubicBezTo>
                  <a:lnTo>
                    <a:pt x="155194" y="12515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4" name="Полилиния: фигура 243">
              <a:extLst>
                <a:ext uri="{FF2B5EF4-FFF2-40B4-BE49-F238E27FC236}">
                  <a16:creationId xmlns:a16="http://schemas.microsoft.com/office/drawing/2014/main" id="{15AE8A86-5501-BB80-7824-4D11F41C6159}"/>
                </a:ext>
              </a:extLst>
            </p:cNvPr>
            <p:cNvSpPr/>
            <p:nvPr/>
          </p:nvSpPr>
          <p:spPr>
            <a:xfrm>
              <a:off x="19784269" y="2171744"/>
              <a:ext cx="140144" cy="185229"/>
            </a:xfrm>
            <a:custGeom>
              <a:avLst/>
              <a:gdLst>
                <a:gd name="csX0" fmla="*/ 35052 w 140144"/>
                <a:gd name="csY0" fmla="*/ 0 h 185229"/>
                <a:gd name="csX1" fmla="*/ 0 w 140144"/>
                <a:gd name="csY1" fmla="*/ 35046 h 185229"/>
                <a:gd name="csX2" fmla="*/ 0 w 140144"/>
                <a:gd name="csY2" fmla="*/ 165202 h 185229"/>
                <a:gd name="csX3" fmla="*/ 4699 w 140144"/>
                <a:gd name="csY3" fmla="*/ 178048 h 185229"/>
                <a:gd name="csX4" fmla="*/ 20003 w 140144"/>
                <a:gd name="csY4" fmla="*/ 185230 h 185229"/>
                <a:gd name="csX5" fmla="*/ 140144 w 140144"/>
                <a:gd name="csY5" fmla="*/ 185230 h 185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0144" h="185229">
                  <a:moveTo>
                    <a:pt x="35052" y="0"/>
                  </a:moveTo>
                  <a:cubicBezTo>
                    <a:pt x="15684" y="0"/>
                    <a:pt x="0" y="15691"/>
                    <a:pt x="0" y="35046"/>
                  </a:cubicBezTo>
                  <a:lnTo>
                    <a:pt x="0" y="165202"/>
                  </a:lnTo>
                  <a:cubicBezTo>
                    <a:pt x="0" y="170085"/>
                    <a:pt x="1778" y="174568"/>
                    <a:pt x="4699" y="178048"/>
                  </a:cubicBezTo>
                  <a:cubicBezTo>
                    <a:pt x="8319" y="182423"/>
                    <a:pt x="13843" y="185230"/>
                    <a:pt x="20003" y="185230"/>
                  </a:cubicBezTo>
                  <a:lnTo>
                    <a:pt x="140144" y="18523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5" name="Полилиния: фигура 244">
              <a:extLst>
                <a:ext uri="{FF2B5EF4-FFF2-40B4-BE49-F238E27FC236}">
                  <a16:creationId xmlns:a16="http://schemas.microsoft.com/office/drawing/2014/main" id="{48B1D5C9-BC15-E7AD-CDCB-08DCEF023189}"/>
                </a:ext>
              </a:extLst>
            </p:cNvPr>
            <p:cNvSpPr/>
            <p:nvPr/>
          </p:nvSpPr>
          <p:spPr>
            <a:xfrm>
              <a:off x="19974514" y="2171744"/>
              <a:ext cx="35052" cy="62579"/>
            </a:xfrm>
            <a:custGeom>
              <a:avLst/>
              <a:gdLst>
                <a:gd name="csX0" fmla="*/ 35052 w 35052"/>
                <a:gd name="csY0" fmla="*/ 62579 h 62579"/>
                <a:gd name="csX1" fmla="*/ 35052 w 35052"/>
                <a:gd name="csY1" fmla="*/ 35046 h 62579"/>
                <a:gd name="csX2" fmla="*/ 0 w 35052"/>
                <a:gd name="csY2" fmla="*/ 0 h 62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5052" h="62579">
                  <a:moveTo>
                    <a:pt x="35052" y="62579"/>
                  </a:moveTo>
                  <a:lnTo>
                    <a:pt x="35052" y="35046"/>
                  </a:lnTo>
                  <a:cubicBezTo>
                    <a:pt x="35052" y="15691"/>
                    <a:pt x="19368" y="0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6" name="Полилиния: фигура 245">
              <a:extLst>
                <a:ext uri="{FF2B5EF4-FFF2-40B4-BE49-F238E27FC236}">
                  <a16:creationId xmlns:a16="http://schemas.microsoft.com/office/drawing/2014/main" id="{0400B9FE-0E5C-7ED0-3ACA-D5BEEB80A306}"/>
                </a:ext>
              </a:extLst>
            </p:cNvPr>
            <p:cNvSpPr/>
            <p:nvPr/>
          </p:nvSpPr>
          <p:spPr>
            <a:xfrm>
              <a:off x="19929429" y="2089143"/>
              <a:ext cx="45084" cy="45053"/>
            </a:xfrm>
            <a:custGeom>
              <a:avLst/>
              <a:gdLst>
                <a:gd name="csX0" fmla="*/ 0 w 45084"/>
                <a:gd name="csY0" fmla="*/ 0 h 45053"/>
                <a:gd name="csX1" fmla="*/ 0 w 45084"/>
                <a:gd name="csY1" fmla="*/ 17520 h 45053"/>
                <a:gd name="csX2" fmla="*/ 27559 w 45084"/>
                <a:gd name="csY2" fmla="*/ 45053 h 45053"/>
                <a:gd name="csX3" fmla="*/ 45085 w 45084"/>
                <a:gd name="csY3" fmla="*/ 45053 h 45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5084" h="45053">
                  <a:moveTo>
                    <a:pt x="0" y="0"/>
                  </a:moveTo>
                  <a:lnTo>
                    <a:pt x="0" y="17520"/>
                  </a:lnTo>
                  <a:cubicBezTo>
                    <a:pt x="0" y="32741"/>
                    <a:pt x="12319" y="45053"/>
                    <a:pt x="27559" y="45053"/>
                  </a:cubicBezTo>
                  <a:lnTo>
                    <a:pt x="45085" y="4505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7" name="Полилиния: фигура 246">
              <a:extLst>
                <a:ext uri="{FF2B5EF4-FFF2-40B4-BE49-F238E27FC236}">
                  <a16:creationId xmlns:a16="http://schemas.microsoft.com/office/drawing/2014/main" id="{D0189C71-AAB3-42AD-6976-11DA33CD7DB4}"/>
                </a:ext>
              </a:extLst>
            </p:cNvPr>
            <p:cNvSpPr/>
            <p:nvPr/>
          </p:nvSpPr>
          <p:spPr>
            <a:xfrm>
              <a:off x="19788967" y="2234317"/>
              <a:ext cx="288163" cy="115468"/>
            </a:xfrm>
            <a:custGeom>
              <a:avLst/>
              <a:gdLst>
                <a:gd name="csX0" fmla="*/ 276923 w 288163"/>
                <a:gd name="csY0" fmla="*/ 38799 h 115468"/>
                <a:gd name="csX1" fmla="*/ 282321 w 288163"/>
                <a:gd name="csY1" fmla="*/ 33369 h 115468"/>
                <a:gd name="csX2" fmla="*/ 288163 w 288163"/>
                <a:gd name="csY2" fmla="*/ 20028 h 115468"/>
                <a:gd name="csX3" fmla="*/ 268542 w 288163"/>
                <a:gd name="csY3" fmla="*/ 0 h 115468"/>
                <a:gd name="csX4" fmla="*/ 134112 w 288163"/>
                <a:gd name="csY4" fmla="*/ 0 h 115468"/>
                <a:gd name="csX5" fmla="*/ 102235 w 288163"/>
                <a:gd name="csY5" fmla="*/ 13195 h 115468"/>
                <a:gd name="csX6" fmla="*/ 0 w 288163"/>
                <a:gd name="csY6" fmla="*/ 115469 h 1154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88163" h="115468">
                  <a:moveTo>
                    <a:pt x="276923" y="38799"/>
                  </a:moveTo>
                  <a:lnTo>
                    <a:pt x="282321" y="33369"/>
                  </a:lnTo>
                  <a:cubicBezTo>
                    <a:pt x="286195" y="29489"/>
                    <a:pt x="288163" y="25032"/>
                    <a:pt x="288163" y="20028"/>
                  </a:cubicBezTo>
                  <a:cubicBezTo>
                    <a:pt x="288163" y="9862"/>
                    <a:pt x="280416" y="0"/>
                    <a:pt x="268542" y="0"/>
                  </a:cubicBezTo>
                  <a:lnTo>
                    <a:pt x="134112" y="0"/>
                  </a:lnTo>
                  <a:cubicBezTo>
                    <a:pt x="122174" y="0"/>
                    <a:pt x="110681" y="4756"/>
                    <a:pt x="102235" y="13195"/>
                  </a:cubicBezTo>
                  <a:lnTo>
                    <a:pt x="0" y="11546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8" name="Полилиния: фигура 247">
              <a:extLst>
                <a:ext uri="{FF2B5EF4-FFF2-40B4-BE49-F238E27FC236}">
                  <a16:creationId xmlns:a16="http://schemas.microsoft.com/office/drawing/2014/main" id="{F248FFD1-9724-B4BF-FC08-39674143D466}"/>
                </a:ext>
              </a:extLst>
            </p:cNvPr>
            <p:cNvSpPr/>
            <p:nvPr/>
          </p:nvSpPr>
          <p:spPr>
            <a:xfrm>
              <a:off x="19856849" y="2201773"/>
              <a:ext cx="80136" cy="6350"/>
            </a:xfrm>
            <a:custGeom>
              <a:avLst/>
              <a:gdLst>
                <a:gd name="csX0" fmla="*/ 0 w 80136"/>
                <a:gd name="csY0" fmla="*/ 0 h 6350"/>
                <a:gd name="csX1" fmla="*/ 80137 w 80136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0136" h="6350">
                  <a:moveTo>
                    <a:pt x="0" y="0"/>
                  </a:moveTo>
                  <a:lnTo>
                    <a:pt x="80137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9" name="Полилиния: фигура 248">
              <a:extLst>
                <a:ext uri="{FF2B5EF4-FFF2-40B4-BE49-F238E27FC236}">
                  <a16:creationId xmlns:a16="http://schemas.microsoft.com/office/drawing/2014/main" id="{983B305F-7488-FEE3-319F-4C7C240F09B4}"/>
                </a:ext>
              </a:extLst>
            </p:cNvPr>
            <p:cNvSpPr/>
            <p:nvPr/>
          </p:nvSpPr>
          <p:spPr>
            <a:xfrm>
              <a:off x="19856849" y="2156726"/>
              <a:ext cx="80136" cy="6350"/>
            </a:xfrm>
            <a:custGeom>
              <a:avLst/>
              <a:gdLst>
                <a:gd name="csX0" fmla="*/ 0 w 80136"/>
                <a:gd name="csY0" fmla="*/ 0 h 6350"/>
                <a:gd name="csX1" fmla="*/ 80137 w 80136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0136" h="6350">
                  <a:moveTo>
                    <a:pt x="0" y="0"/>
                  </a:moveTo>
                  <a:lnTo>
                    <a:pt x="80137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0" name="Группа 519">
            <a:extLst>
              <a:ext uri="{FF2B5EF4-FFF2-40B4-BE49-F238E27FC236}">
                <a16:creationId xmlns:a16="http://schemas.microsoft.com/office/drawing/2014/main" id="{E983D132-9809-C2D7-2BD9-3493481DAE2E}"/>
              </a:ext>
            </a:extLst>
          </p:cNvPr>
          <p:cNvGrpSpPr/>
          <p:nvPr/>
        </p:nvGrpSpPr>
        <p:grpSpPr>
          <a:xfrm>
            <a:off x="6672118" y="1701201"/>
            <a:ext cx="310388" cy="302875"/>
            <a:chOff x="19784269" y="1390650"/>
            <a:chExt cx="310388" cy="302875"/>
          </a:xfrm>
        </p:grpSpPr>
        <p:sp>
          <p:nvSpPr>
            <p:cNvPr id="250" name="Полилиния: фигура 249">
              <a:extLst>
                <a:ext uri="{FF2B5EF4-FFF2-40B4-BE49-F238E27FC236}">
                  <a16:creationId xmlns:a16="http://schemas.microsoft.com/office/drawing/2014/main" id="{E5C51EC3-6B82-7E26-D5F4-A278F2AEA3D4}"/>
                </a:ext>
              </a:extLst>
            </p:cNvPr>
            <p:cNvSpPr/>
            <p:nvPr/>
          </p:nvSpPr>
          <p:spPr>
            <a:xfrm>
              <a:off x="19784269" y="1440713"/>
              <a:ext cx="310388" cy="185229"/>
            </a:xfrm>
            <a:custGeom>
              <a:avLst/>
              <a:gdLst>
                <a:gd name="csX0" fmla="*/ 227774 w 310388"/>
                <a:gd name="csY0" fmla="*/ 0 h 185229"/>
                <a:gd name="csX1" fmla="*/ 275336 w 310388"/>
                <a:gd name="csY1" fmla="*/ 0 h 185229"/>
                <a:gd name="csX2" fmla="*/ 310388 w 310388"/>
                <a:gd name="csY2" fmla="*/ 35039 h 185229"/>
                <a:gd name="csX3" fmla="*/ 310388 w 310388"/>
                <a:gd name="csY3" fmla="*/ 150184 h 185229"/>
                <a:gd name="csX4" fmla="*/ 275336 w 310388"/>
                <a:gd name="csY4" fmla="*/ 185229 h 185229"/>
                <a:gd name="csX5" fmla="*/ 35052 w 310388"/>
                <a:gd name="csY5" fmla="*/ 185229 h 185229"/>
                <a:gd name="csX6" fmla="*/ 0 w 310388"/>
                <a:gd name="csY6" fmla="*/ 150184 h 185229"/>
                <a:gd name="csX7" fmla="*/ 0 w 310388"/>
                <a:gd name="csY7" fmla="*/ 35039 h 185229"/>
                <a:gd name="csX8" fmla="*/ 35052 w 310388"/>
                <a:gd name="csY8" fmla="*/ 0 h 185229"/>
                <a:gd name="csX9" fmla="*/ 87630 w 310388"/>
                <a:gd name="csY9" fmla="*/ 0 h 1852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10388" h="185229">
                  <a:moveTo>
                    <a:pt x="227774" y="0"/>
                  </a:moveTo>
                  <a:lnTo>
                    <a:pt x="275336" y="0"/>
                  </a:lnTo>
                  <a:cubicBezTo>
                    <a:pt x="294704" y="0"/>
                    <a:pt x="310388" y="15691"/>
                    <a:pt x="310388" y="35039"/>
                  </a:cubicBezTo>
                  <a:lnTo>
                    <a:pt x="310388" y="150184"/>
                  </a:lnTo>
                  <a:cubicBezTo>
                    <a:pt x="310388" y="169532"/>
                    <a:pt x="294704" y="185229"/>
                    <a:pt x="275336" y="185229"/>
                  </a:cubicBezTo>
                  <a:lnTo>
                    <a:pt x="35052" y="185229"/>
                  </a:lnTo>
                  <a:cubicBezTo>
                    <a:pt x="15684" y="185229"/>
                    <a:pt x="0" y="169532"/>
                    <a:pt x="0" y="150184"/>
                  </a:cubicBezTo>
                  <a:lnTo>
                    <a:pt x="0" y="35039"/>
                  </a:lnTo>
                  <a:cubicBezTo>
                    <a:pt x="0" y="15691"/>
                    <a:pt x="15684" y="0"/>
                    <a:pt x="35052" y="0"/>
                  </a:cubicBezTo>
                  <a:lnTo>
                    <a:pt x="8763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1" name="Полилиния: фигура 250">
              <a:extLst>
                <a:ext uri="{FF2B5EF4-FFF2-40B4-BE49-F238E27FC236}">
                  <a16:creationId xmlns:a16="http://schemas.microsoft.com/office/drawing/2014/main" id="{56086CD0-FFC7-A48D-3D49-E1AB30FEF3B9}"/>
                </a:ext>
              </a:extLst>
            </p:cNvPr>
            <p:cNvSpPr/>
            <p:nvPr/>
          </p:nvSpPr>
          <p:spPr>
            <a:xfrm>
              <a:off x="19887227" y="1645964"/>
              <a:ext cx="104470" cy="47561"/>
            </a:xfrm>
            <a:custGeom>
              <a:avLst/>
              <a:gdLst>
                <a:gd name="csX0" fmla="*/ 91923 w 104470"/>
                <a:gd name="csY0" fmla="*/ 0 h 47561"/>
                <a:gd name="csX1" fmla="*/ 102718 w 104470"/>
                <a:gd name="csY1" fmla="*/ 22428 h 47561"/>
                <a:gd name="csX2" fmla="*/ 86907 w 104470"/>
                <a:gd name="csY2" fmla="*/ 47561 h 47561"/>
                <a:gd name="csX3" fmla="*/ 17564 w 104470"/>
                <a:gd name="csY3" fmla="*/ 47561 h 47561"/>
                <a:gd name="csX4" fmla="*/ 1753 w 104470"/>
                <a:gd name="csY4" fmla="*/ 22428 h 47561"/>
                <a:gd name="csX5" fmla="*/ 12548 w 104470"/>
                <a:gd name="csY5" fmla="*/ 0 h 47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04470" h="47561">
                  <a:moveTo>
                    <a:pt x="91923" y="0"/>
                  </a:moveTo>
                  <a:lnTo>
                    <a:pt x="102718" y="22428"/>
                  </a:lnTo>
                  <a:cubicBezTo>
                    <a:pt x="108306" y="34068"/>
                    <a:pt x="99860" y="47561"/>
                    <a:pt x="86907" y="47561"/>
                  </a:cubicBezTo>
                  <a:lnTo>
                    <a:pt x="17564" y="47561"/>
                  </a:lnTo>
                  <a:cubicBezTo>
                    <a:pt x="4610" y="47561"/>
                    <a:pt x="-3835" y="34068"/>
                    <a:pt x="1753" y="22428"/>
                  </a:cubicBezTo>
                  <a:lnTo>
                    <a:pt x="1254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2" name="Полилиния: фигура 251">
              <a:extLst>
                <a:ext uri="{FF2B5EF4-FFF2-40B4-BE49-F238E27FC236}">
                  <a16:creationId xmlns:a16="http://schemas.microsoft.com/office/drawing/2014/main" id="{29D079F1-12E7-179F-50ED-FBF1A4DAD62C}"/>
                </a:ext>
              </a:extLst>
            </p:cNvPr>
            <p:cNvSpPr/>
            <p:nvPr/>
          </p:nvSpPr>
          <p:spPr>
            <a:xfrm>
              <a:off x="19839323" y="1533328"/>
              <a:ext cx="40068" cy="42551"/>
            </a:xfrm>
            <a:custGeom>
              <a:avLst/>
              <a:gdLst>
                <a:gd name="csX0" fmla="*/ 25019 w 40068"/>
                <a:gd name="csY0" fmla="*/ 0 h 42551"/>
                <a:gd name="csX1" fmla="*/ 15049 w 40068"/>
                <a:gd name="csY1" fmla="*/ 0 h 42551"/>
                <a:gd name="csX2" fmla="*/ 0 w 40068"/>
                <a:gd name="csY2" fmla="*/ 15018 h 42551"/>
                <a:gd name="csX3" fmla="*/ 0 w 40068"/>
                <a:gd name="csY3" fmla="*/ 27534 h 42551"/>
                <a:gd name="csX4" fmla="*/ 15049 w 40068"/>
                <a:gd name="csY4" fmla="*/ 42551 h 42551"/>
                <a:gd name="csX5" fmla="*/ 25019 w 40068"/>
                <a:gd name="csY5" fmla="*/ 42551 h 42551"/>
                <a:gd name="csX6" fmla="*/ 40068 w 40068"/>
                <a:gd name="csY6" fmla="*/ 27534 h 42551"/>
                <a:gd name="csX7" fmla="*/ 40068 w 40068"/>
                <a:gd name="csY7" fmla="*/ 15018 h 42551"/>
                <a:gd name="csX8" fmla="*/ 25019 w 40068"/>
                <a:gd name="csY8" fmla="*/ 0 h 425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0068" h="42551">
                  <a:moveTo>
                    <a:pt x="25019" y="0"/>
                  </a:moveTo>
                  <a:lnTo>
                    <a:pt x="15049" y="0"/>
                  </a:lnTo>
                  <a:cubicBezTo>
                    <a:pt x="6731" y="0"/>
                    <a:pt x="0" y="6725"/>
                    <a:pt x="0" y="15018"/>
                  </a:cubicBezTo>
                  <a:lnTo>
                    <a:pt x="0" y="27534"/>
                  </a:lnTo>
                  <a:cubicBezTo>
                    <a:pt x="0" y="35827"/>
                    <a:pt x="6731" y="42551"/>
                    <a:pt x="15049" y="42551"/>
                  </a:cubicBezTo>
                  <a:lnTo>
                    <a:pt x="25019" y="42551"/>
                  </a:lnTo>
                  <a:cubicBezTo>
                    <a:pt x="33338" y="42551"/>
                    <a:pt x="40068" y="35827"/>
                    <a:pt x="40068" y="27534"/>
                  </a:cubicBezTo>
                  <a:lnTo>
                    <a:pt x="40068" y="15018"/>
                  </a:lnTo>
                  <a:cubicBezTo>
                    <a:pt x="40068" y="6725"/>
                    <a:pt x="33338" y="0"/>
                    <a:pt x="25019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3" name="Полилиния: фигура 252">
              <a:extLst>
                <a:ext uri="{FF2B5EF4-FFF2-40B4-BE49-F238E27FC236}">
                  <a16:creationId xmlns:a16="http://schemas.microsoft.com/office/drawing/2014/main" id="{DF038A7F-C6CD-E25A-A593-AFA7AED1E5C5}"/>
                </a:ext>
              </a:extLst>
            </p:cNvPr>
            <p:cNvSpPr/>
            <p:nvPr/>
          </p:nvSpPr>
          <p:spPr>
            <a:xfrm>
              <a:off x="19891901" y="1390650"/>
              <a:ext cx="100139" cy="100126"/>
            </a:xfrm>
            <a:custGeom>
              <a:avLst/>
              <a:gdLst>
                <a:gd name="csX0" fmla="*/ 50038 w 100139"/>
                <a:gd name="csY0" fmla="*/ 100127 h 100126"/>
                <a:gd name="csX1" fmla="*/ 100140 w 100139"/>
                <a:gd name="csY1" fmla="*/ 50063 h 100126"/>
                <a:gd name="csX2" fmla="*/ 50038 w 100139"/>
                <a:gd name="csY2" fmla="*/ 0 h 100126"/>
                <a:gd name="csX3" fmla="*/ 0 w 100139"/>
                <a:gd name="csY3" fmla="*/ 50063 h 100126"/>
                <a:gd name="csX4" fmla="*/ 50038 w 100139"/>
                <a:gd name="csY4" fmla="*/ 100127 h 100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0139" h="100126">
                  <a:moveTo>
                    <a:pt x="50038" y="100127"/>
                  </a:moveTo>
                  <a:cubicBezTo>
                    <a:pt x="77724" y="100127"/>
                    <a:pt x="100140" y="77711"/>
                    <a:pt x="100140" y="50063"/>
                  </a:cubicBezTo>
                  <a:cubicBezTo>
                    <a:pt x="100140" y="22415"/>
                    <a:pt x="77724" y="0"/>
                    <a:pt x="50038" y="0"/>
                  </a:cubicBezTo>
                  <a:cubicBezTo>
                    <a:pt x="22416" y="0"/>
                    <a:pt x="0" y="22415"/>
                    <a:pt x="0" y="50063"/>
                  </a:cubicBezTo>
                  <a:cubicBezTo>
                    <a:pt x="0" y="77711"/>
                    <a:pt x="22416" y="100127"/>
                    <a:pt x="50038" y="10012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4" name="Полилиния: фигура 253">
              <a:extLst>
                <a:ext uri="{FF2B5EF4-FFF2-40B4-BE49-F238E27FC236}">
                  <a16:creationId xmlns:a16="http://schemas.microsoft.com/office/drawing/2014/main" id="{BF635143-29D6-3C12-E4D9-DEC10756FAEE}"/>
                </a:ext>
              </a:extLst>
            </p:cNvPr>
            <p:cNvSpPr/>
            <p:nvPr/>
          </p:nvSpPr>
          <p:spPr>
            <a:xfrm>
              <a:off x="19941939" y="1416050"/>
              <a:ext cx="6350" cy="19659"/>
            </a:xfrm>
            <a:custGeom>
              <a:avLst/>
              <a:gdLst>
                <a:gd name="csX0" fmla="*/ 0 w 6350"/>
                <a:gd name="csY0" fmla="*/ 19660 h 19659"/>
                <a:gd name="csX1" fmla="*/ 0 w 6350"/>
                <a:gd name="csY1" fmla="*/ 0 h 19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19659">
                  <a:moveTo>
                    <a:pt x="0" y="1966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5" name="Полилиния: фигура 254">
              <a:extLst>
                <a:ext uri="{FF2B5EF4-FFF2-40B4-BE49-F238E27FC236}">
                  <a16:creationId xmlns:a16="http://schemas.microsoft.com/office/drawing/2014/main" id="{A769746C-A7C4-C5FA-5D85-ED15D8515FAF}"/>
                </a:ext>
              </a:extLst>
            </p:cNvPr>
            <p:cNvSpPr/>
            <p:nvPr/>
          </p:nvSpPr>
          <p:spPr>
            <a:xfrm>
              <a:off x="19946955" y="1440713"/>
              <a:ext cx="15113" cy="6350"/>
            </a:xfrm>
            <a:custGeom>
              <a:avLst/>
              <a:gdLst>
                <a:gd name="csX0" fmla="*/ 15113 w 15113"/>
                <a:gd name="csY0" fmla="*/ 0 h 6350"/>
                <a:gd name="csX1" fmla="*/ 0 w 15113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113" h="6350">
                  <a:moveTo>
                    <a:pt x="15113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6" name="Полилиния: фигура 255">
              <a:extLst>
                <a:ext uri="{FF2B5EF4-FFF2-40B4-BE49-F238E27FC236}">
                  <a16:creationId xmlns:a16="http://schemas.microsoft.com/office/drawing/2014/main" id="{B4A37CDB-3BD4-B2F7-DDB9-0CC3604078CC}"/>
                </a:ext>
              </a:extLst>
            </p:cNvPr>
            <p:cNvSpPr/>
            <p:nvPr/>
          </p:nvSpPr>
          <p:spPr>
            <a:xfrm>
              <a:off x="19816763" y="1510812"/>
              <a:ext cx="90124" cy="85127"/>
            </a:xfrm>
            <a:custGeom>
              <a:avLst/>
              <a:gdLst>
                <a:gd name="csX0" fmla="*/ 57612 w 90124"/>
                <a:gd name="csY0" fmla="*/ 60070 h 85127"/>
                <a:gd name="csX1" fmla="*/ 60724 w 90124"/>
                <a:gd name="csY1" fmla="*/ 63175 h 85127"/>
                <a:gd name="csX2" fmla="*/ 71328 w 90124"/>
                <a:gd name="csY2" fmla="*/ 67576 h 85127"/>
                <a:gd name="csX3" fmla="*/ 72598 w 90124"/>
                <a:gd name="csY3" fmla="*/ 67576 h 85127"/>
                <a:gd name="csX4" fmla="*/ 85108 w 90124"/>
                <a:gd name="csY4" fmla="*/ 55060 h 85127"/>
                <a:gd name="csX5" fmla="*/ 85108 w 90124"/>
                <a:gd name="csY5" fmla="*/ 42544 h 85127"/>
                <a:gd name="csX6" fmla="*/ 37737 w 90124"/>
                <a:gd name="csY6" fmla="*/ 272 h 85127"/>
                <a:gd name="csX7" fmla="*/ 272 w 90124"/>
                <a:gd name="csY7" fmla="*/ 37718 h 85127"/>
                <a:gd name="csX8" fmla="*/ 42562 w 90124"/>
                <a:gd name="csY8" fmla="*/ 85127 h 85127"/>
                <a:gd name="csX9" fmla="*/ 90124 w 90124"/>
                <a:gd name="csY9" fmla="*/ 85127 h 851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0124" h="85127">
                  <a:moveTo>
                    <a:pt x="57612" y="60070"/>
                  </a:moveTo>
                  <a:lnTo>
                    <a:pt x="60724" y="63175"/>
                  </a:lnTo>
                  <a:cubicBezTo>
                    <a:pt x="63581" y="66001"/>
                    <a:pt x="67327" y="67576"/>
                    <a:pt x="71328" y="67576"/>
                  </a:cubicBezTo>
                  <a:lnTo>
                    <a:pt x="72598" y="67576"/>
                  </a:lnTo>
                  <a:cubicBezTo>
                    <a:pt x="79520" y="67576"/>
                    <a:pt x="85108" y="61969"/>
                    <a:pt x="85108" y="55060"/>
                  </a:cubicBezTo>
                  <a:lnTo>
                    <a:pt x="85108" y="42544"/>
                  </a:lnTo>
                  <a:cubicBezTo>
                    <a:pt x="85108" y="17442"/>
                    <a:pt x="63390" y="-2585"/>
                    <a:pt x="37737" y="272"/>
                  </a:cubicBezTo>
                  <a:cubicBezTo>
                    <a:pt x="18178" y="2425"/>
                    <a:pt x="2431" y="18192"/>
                    <a:pt x="272" y="37718"/>
                  </a:cubicBezTo>
                  <a:cubicBezTo>
                    <a:pt x="-2586" y="63397"/>
                    <a:pt x="17480" y="85127"/>
                    <a:pt x="42562" y="85127"/>
                  </a:cubicBezTo>
                  <a:lnTo>
                    <a:pt x="90124" y="8512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7" name="Полилиния: фигура 256">
              <a:extLst>
                <a:ext uri="{FF2B5EF4-FFF2-40B4-BE49-F238E27FC236}">
                  <a16:creationId xmlns:a16="http://schemas.microsoft.com/office/drawing/2014/main" id="{D708EC91-D33C-7A42-A63A-DB41C10DDE54}"/>
                </a:ext>
              </a:extLst>
            </p:cNvPr>
            <p:cNvSpPr/>
            <p:nvPr/>
          </p:nvSpPr>
          <p:spPr>
            <a:xfrm>
              <a:off x="19992040" y="1498282"/>
              <a:ext cx="50038" cy="50063"/>
            </a:xfrm>
            <a:custGeom>
              <a:avLst/>
              <a:gdLst>
                <a:gd name="csX0" fmla="*/ 25019 w 50038"/>
                <a:gd name="csY0" fmla="*/ 50063 h 50063"/>
                <a:gd name="csX1" fmla="*/ 50038 w 50038"/>
                <a:gd name="csY1" fmla="*/ 25032 h 50063"/>
                <a:gd name="csX2" fmla="*/ 25019 w 50038"/>
                <a:gd name="csY2" fmla="*/ 0 h 50063"/>
                <a:gd name="csX3" fmla="*/ 0 w 50038"/>
                <a:gd name="csY3" fmla="*/ 25032 h 50063"/>
                <a:gd name="csX4" fmla="*/ 25019 w 50038"/>
                <a:gd name="csY4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038" h="50063">
                  <a:moveTo>
                    <a:pt x="25019" y="50063"/>
                  </a:moveTo>
                  <a:cubicBezTo>
                    <a:pt x="38862" y="50063"/>
                    <a:pt x="50038" y="38856"/>
                    <a:pt x="50038" y="25032"/>
                  </a:cubicBezTo>
                  <a:cubicBezTo>
                    <a:pt x="50038" y="11208"/>
                    <a:pt x="38862" y="0"/>
                    <a:pt x="25019" y="0"/>
                  </a:cubicBezTo>
                  <a:cubicBezTo>
                    <a:pt x="11176" y="0"/>
                    <a:pt x="0" y="11208"/>
                    <a:pt x="0" y="25032"/>
                  </a:cubicBezTo>
                  <a:cubicBezTo>
                    <a:pt x="0" y="38856"/>
                    <a:pt x="11176" y="50063"/>
                    <a:pt x="25019" y="5006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8" name="Полилиния: фигура 257">
              <a:extLst>
                <a:ext uri="{FF2B5EF4-FFF2-40B4-BE49-F238E27FC236}">
                  <a16:creationId xmlns:a16="http://schemas.microsoft.com/office/drawing/2014/main" id="{A2972440-DD4E-BCC5-59CC-51FFBFF00B9A}"/>
                </a:ext>
              </a:extLst>
            </p:cNvPr>
            <p:cNvSpPr/>
            <p:nvPr/>
          </p:nvSpPr>
          <p:spPr>
            <a:xfrm>
              <a:off x="19974514" y="1563357"/>
              <a:ext cx="85090" cy="32543"/>
            </a:xfrm>
            <a:custGeom>
              <a:avLst/>
              <a:gdLst>
                <a:gd name="csX0" fmla="*/ 27496 w 85090"/>
                <a:gd name="csY0" fmla="*/ 0 h 32543"/>
                <a:gd name="csX1" fmla="*/ 57531 w 85090"/>
                <a:gd name="csY1" fmla="*/ 0 h 32543"/>
                <a:gd name="csX2" fmla="*/ 85090 w 85090"/>
                <a:gd name="csY2" fmla="*/ 27534 h 32543"/>
                <a:gd name="csX3" fmla="*/ 85090 w 85090"/>
                <a:gd name="csY3" fmla="*/ 32544 h 32543"/>
                <a:gd name="csX4" fmla="*/ 0 w 85090"/>
                <a:gd name="csY4" fmla="*/ 32544 h 32543"/>
                <a:gd name="csX5" fmla="*/ 0 w 85090"/>
                <a:gd name="csY5" fmla="*/ 27534 h 32543"/>
                <a:gd name="csX6" fmla="*/ 27496 w 85090"/>
                <a:gd name="csY6" fmla="*/ 0 h 325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5090" h="32543">
                  <a:moveTo>
                    <a:pt x="27496" y="0"/>
                  </a:moveTo>
                  <a:lnTo>
                    <a:pt x="57531" y="0"/>
                  </a:lnTo>
                  <a:cubicBezTo>
                    <a:pt x="72772" y="0"/>
                    <a:pt x="85090" y="12344"/>
                    <a:pt x="85090" y="27534"/>
                  </a:cubicBezTo>
                  <a:lnTo>
                    <a:pt x="85090" y="32544"/>
                  </a:lnTo>
                  <a:lnTo>
                    <a:pt x="0" y="32544"/>
                  </a:lnTo>
                  <a:lnTo>
                    <a:pt x="0" y="27534"/>
                  </a:lnTo>
                  <a:cubicBezTo>
                    <a:pt x="0" y="12344"/>
                    <a:pt x="12319" y="0"/>
                    <a:pt x="27496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3" name="Группа 522">
            <a:extLst>
              <a:ext uri="{FF2B5EF4-FFF2-40B4-BE49-F238E27FC236}">
                <a16:creationId xmlns:a16="http://schemas.microsoft.com/office/drawing/2014/main" id="{4DFDFB76-0E84-2E6D-34C2-0C56CF50471D}"/>
              </a:ext>
            </a:extLst>
          </p:cNvPr>
          <p:cNvGrpSpPr/>
          <p:nvPr/>
        </p:nvGrpSpPr>
        <p:grpSpPr>
          <a:xfrm>
            <a:off x="6672118" y="3847494"/>
            <a:ext cx="290384" cy="285357"/>
            <a:chOff x="19784269" y="3536943"/>
            <a:chExt cx="290384" cy="285357"/>
          </a:xfrm>
        </p:grpSpPr>
        <p:sp>
          <p:nvSpPr>
            <p:cNvPr id="259" name="Полилиния: фигура 258">
              <a:extLst>
                <a:ext uri="{FF2B5EF4-FFF2-40B4-BE49-F238E27FC236}">
                  <a16:creationId xmlns:a16="http://schemas.microsoft.com/office/drawing/2014/main" id="{10749753-D2C8-E0F6-2679-FA3B908C2802}"/>
                </a:ext>
              </a:extLst>
            </p:cNvPr>
            <p:cNvSpPr/>
            <p:nvPr/>
          </p:nvSpPr>
          <p:spPr>
            <a:xfrm>
              <a:off x="19849356" y="3652043"/>
              <a:ext cx="127698" cy="40100"/>
            </a:xfrm>
            <a:custGeom>
              <a:avLst/>
              <a:gdLst>
                <a:gd name="csX0" fmla="*/ 0 w 127698"/>
                <a:gd name="csY0" fmla="*/ 40100 h 40100"/>
                <a:gd name="csX1" fmla="*/ 0 w 127698"/>
                <a:gd name="csY1" fmla="*/ 17571 h 40100"/>
                <a:gd name="csX2" fmla="*/ 17526 w 127698"/>
                <a:gd name="csY2" fmla="*/ 51 h 40100"/>
                <a:gd name="csX3" fmla="*/ 127698 w 127698"/>
                <a:gd name="csY3" fmla="*/ 0 h 40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7698" h="40100">
                  <a:moveTo>
                    <a:pt x="0" y="40100"/>
                  </a:moveTo>
                  <a:lnTo>
                    <a:pt x="0" y="17571"/>
                  </a:lnTo>
                  <a:cubicBezTo>
                    <a:pt x="0" y="7912"/>
                    <a:pt x="7810" y="51"/>
                    <a:pt x="17526" y="51"/>
                  </a:cubicBezTo>
                  <a:lnTo>
                    <a:pt x="12769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0" name="Полилиния: фигура 259">
              <a:extLst>
                <a:ext uri="{FF2B5EF4-FFF2-40B4-BE49-F238E27FC236}">
                  <a16:creationId xmlns:a16="http://schemas.microsoft.com/office/drawing/2014/main" id="{319FFF4D-63DF-2EC1-F535-59544B019A69}"/>
                </a:ext>
              </a:extLst>
            </p:cNvPr>
            <p:cNvSpPr/>
            <p:nvPr/>
          </p:nvSpPr>
          <p:spPr>
            <a:xfrm>
              <a:off x="19849356" y="3587007"/>
              <a:ext cx="225297" cy="235293"/>
            </a:xfrm>
            <a:custGeom>
              <a:avLst/>
              <a:gdLst>
                <a:gd name="csX0" fmla="*/ 127698 w 225297"/>
                <a:gd name="csY0" fmla="*/ 65031 h 235293"/>
                <a:gd name="csX1" fmla="*/ 192722 w 225297"/>
                <a:gd name="csY1" fmla="*/ 0 h 235293"/>
                <a:gd name="csX2" fmla="*/ 192722 w 225297"/>
                <a:gd name="csY2" fmla="*/ 65081 h 235293"/>
                <a:gd name="csX3" fmla="*/ 207772 w 225297"/>
                <a:gd name="csY3" fmla="*/ 65081 h 235293"/>
                <a:gd name="csX4" fmla="*/ 225298 w 225297"/>
                <a:gd name="csY4" fmla="*/ 82601 h 235293"/>
                <a:gd name="csX5" fmla="*/ 225298 w 225297"/>
                <a:gd name="csY5" fmla="*/ 217767 h 235293"/>
                <a:gd name="csX6" fmla="*/ 207772 w 225297"/>
                <a:gd name="csY6" fmla="*/ 235293 h 235293"/>
                <a:gd name="csX7" fmla="*/ 17526 w 225297"/>
                <a:gd name="csY7" fmla="*/ 235293 h 235293"/>
                <a:gd name="csX8" fmla="*/ 0 w 225297"/>
                <a:gd name="csY8" fmla="*/ 217767 h 235293"/>
                <a:gd name="csX9" fmla="*/ 0 w 225297"/>
                <a:gd name="csY9" fmla="*/ 180226 h 235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5297" h="235293">
                  <a:moveTo>
                    <a:pt x="127698" y="65031"/>
                  </a:moveTo>
                  <a:lnTo>
                    <a:pt x="192722" y="0"/>
                  </a:lnTo>
                  <a:lnTo>
                    <a:pt x="192722" y="65081"/>
                  </a:lnTo>
                  <a:lnTo>
                    <a:pt x="207772" y="65081"/>
                  </a:lnTo>
                  <a:cubicBezTo>
                    <a:pt x="217424" y="65081"/>
                    <a:pt x="225298" y="72917"/>
                    <a:pt x="225298" y="82601"/>
                  </a:cubicBezTo>
                  <a:lnTo>
                    <a:pt x="225298" y="217767"/>
                  </a:lnTo>
                  <a:cubicBezTo>
                    <a:pt x="225298" y="227457"/>
                    <a:pt x="217424" y="235293"/>
                    <a:pt x="207772" y="235293"/>
                  </a:cubicBezTo>
                  <a:lnTo>
                    <a:pt x="17526" y="235293"/>
                  </a:lnTo>
                  <a:cubicBezTo>
                    <a:pt x="7810" y="235293"/>
                    <a:pt x="0" y="227457"/>
                    <a:pt x="0" y="217767"/>
                  </a:cubicBezTo>
                  <a:lnTo>
                    <a:pt x="0" y="180226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1" name="Полилиния: фигура 260">
              <a:extLst>
                <a:ext uri="{FF2B5EF4-FFF2-40B4-BE49-F238E27FC236}">
                  <a16:creationId xmlns:a16="http://schemas.microsoft.com/office/drawing/2014/main" id="{E22F2EFF-5629-BE32-BD08-3A7ADBBEF3AD}"/>
                </a:ext>
              </a:extLst>
            </p:cNvPr>
            <p:cNvSpPr/>
            <p:nvPr/>
          </p:nvSpPr>
          <p:spPr>
            <a:xfrm>
              <a:off x="19881868" y="3667106"/>
              <a:ext cx="127698" cy="40100"/>
            </a:xfrm>
            <a:custGeom>
              <a:avLst/>
              <a:gdLst>
                <a:gd name="csX0" fmla="*/ 127698 w 127698"/>
                <a:gd name="csY0" fmla="*/ 0 h 40100"/>
                <a:gd name="csX1" fmla="*/ 127698 w 127698"/>
                <a:gd name="csY1" fmla="*/ 22530 h 40100"/>
                <a:gd name="csX2" fmla="*/ 110172 w 127698"/>
                <a:gd name="csY2" fmla="*/ 40049 h 40100"/>
                <a:gd name="csX3" fmla="*/ 0 w 127698"/>
                <a:gd name="csY3" fmla="*/ 40100 h 40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7698" h="40100">
                  <a:moveTo>
                    <a:pt x="127698" y="0"/>
                  </a:moveTo>
                  <a:lnTo>
                    <a:pt x="127698" y="22530"/>
                  </a:lnTo>
                  <a:cubicBezTo>
                    <a:pt x="127698" y="32188"/>
                    <a:pt x="119824" y="40049"/>
                    <a:pt x="110172" y="40049"/>
                  </a:cubicBezTo>
                  <a:lnTo>
                    <a:pt x="0" y="4010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2" name="Полилиния: фигура 261">
              <a:extLst>
                <a:ext uri="{FF2B5EF4-FFF2-40B4-BE49-F238E27FC236}">
                  <a16:creationId xmlns:a16="http://schemas.microsoft.com/office/drawing/2014/main" id="{641FEE5F-55E5-EF44-B2FC-B63F9DF1A1BB}"/>
                </a:ext>
              </a:extLst>
            </p:cNvPr>
            <p:cNvSpPr/>
            <p:nvPr/>
          </p:nvSpPr>
          <p:spPr>
            <a:xfrm>
              <a:off x="19784269" y="3536943"/>
              <a:ext cx="225297" cy="235292"/>
            </a:xfrm>
            <a:custGeom>
              <a:avLst/>
              <a:gdLst>
                <a:gd name="csX0" fmla="*/ 97599 w 225297"/>
                <a:gd name="csY0" fmla="*/ 170262 h 235292"/>
                <a:gd name="csX1" fmla="*/ 32512 w 225297"/>
                <a:gd name="csY1" fmla="*/ 235293 h 235292"/>
                <a:gd name="csX2" fmla="*/ 32512 w 225297"/>
                <a:gd name="csY2" fmla="*/ 170212 h 235292"/>
                <a:gd name="csX3" fmla="*/ 17526 w 225297"/>
                <a:gd name="csY3" fmla="*/ 170212 h 235292"/>
                <a:gd name="csX4" fmla="*/ 0 w 225297"/>
                <a:gd name="csY4" fmla="*/ 152692 h 235292"/>
                <a:gd name="csX5" fmla="*/ 0 w 225297"/>
                <a:gd name="csY5" fmla="*/ 17519 h 235292"/>
                <a:gd name="csX6" fmla="*/ 17526 w 225297"/>
                <a:gd name="csY6" fmla="*/ 0 h 235292"/>
                <a:gd name="csX7" fmla="*/ 207772 w 225297"/>
                <a:gd name="csY7" fmla="*/ 0 h 235292"/>
                <a:gd name="csX8" fmla="*/ 225298 w 225297"/>
                <a:gd name="csY8" fmla="*/ 17519 h 235292"/>
                <a:gd name="csX9" fmla="*/ 225298 w 225297"/>
                <a:gd name="csY9" fmla="*/ 55067 h 2352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5297" h="235292">
                  <a:moveTo>
                    <a:pt x="97599" y="170262"/>
                  </a:moveTo>
                  <a:lnTo>
                    <a:pt x="32512" y="235293"/>
                  </a:lnTo>
                  <a:lnTo>
                    <a:pt x="32512" y="170212"/>
                  </a:lnTo>
                  <a:lnTo>
                    <a:pt x="17526" y="170212"/>
                  </a:lnTo>
                  <a:cubicBezTo>
                    <a:pt x="7810" y="170212"/>
                    <a:pt x="0" y="162376"/>
                    <a:pt x="0" y="152692"/>
                  </a:cubicBezTo>
                  <a:lnTo>
                    <a:pt x="0" y="17519"/>
                  </a:lnTo>
                  <a:cubicBezTo>
                    <a:pt x="0" y="7836"/>
                    <a:pt x="7810" y="0"/>
                    <a:pt x="17526" y="0"/>
                  </a:cubicBezTo>
                  <a:lnTo>
                    <a:pt x="207772" y="0"/>
                  </a:lnTo>
                  <a:cubicBezTo>
                    <a:pt x="217424" y="0"/>
                    <a:pt x="225298" y="7836"/>
                    <a:pt x="225298" y="17519"/>
                  </a:cubicBezTo>
                  <a:lnTo>
                    <a:pt x="225298" y="5506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3" name="Полилиния: фигура 262">
              <a:extLst>
                <a:ext uri="{FF2B5EF4-FFF2-40B4-BE49-F238E27FC236}">
                  <a16:creationId xmlns:a16="http://schemas.microsoft.com/office/drawing/2014/main" id="{A427569B-BD27-A20D-57CC-00DC440527C4}"/>
                </a:ext>
              </a:extLst>
            </p:cNvPr>
            <p:cNvSpPr/>
            <p:nvPr/>
          </p:nvSpPr>
          <p:spPr>
            <a:xfrm>
              <a:off x="19824337" y="3582003"/>
              <a:ext cx="30035" cy="30035"/>
            </a:xfrm>
            <a:custGeom>
              <a:avLst/>
              <a:gdLst>
                <a:gd name="csX0" fmla="*/ 14986 w 30035"/>
                <a:gd name="csY0" fmla="*/ 30036 h 30035"/>
                <a:gd name="csX1" fmla="*/ 30035 w 30035"/>
                <a:gd name="csY1" fmla="*/ 15018 h 30035"/>
                <a:gd name="csX2" fmla="*/ 14986 w 30035"/>
                <a:gd name="csY2" fmla="*/ 0 h 30035"/>
                <a:gd name="csX3" fmla="*/ 0 w 30035"/>
                <a:gd name="csY3" fmla="*/ 15018 h 30035"/>
                <a:gd name="csX4" fmla="*/ 14986 w 30035"/>
                <a:gd name="csY4" fmla="*/ 30036 h 30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35">
                  <a:moveTo>
                    <a:pt x="14986" y="30036"/>
                  </a:moveTo>
                  <a:cubicBezTo>
                    <a:pt x="23304" y="30036"/>
                    <a:pt x="30035" y="23311"/>
                    <a:pt x="30035" y="15018"/>
                  </a:cubicBezTo>
                  <a:cubicBezTo>
                    <a:pt x="30035" y="6725"/>
                    <a:pt x="23304" y="0"/>
                    <a:pt x="14986" y="0"/>
                  </a:cubicBezTo>
                  <a:cubicBezTo>
                    <a:pt x="6731" y="0"/>
                    <a:pt x="0" y="6725"/>
                    <a:pt x="0" y="15018"/>
                  </a:cubicBezTo>
                  <a:cubicBezTo>
                    <a:pt x="0" y="23311"/>
                    <a:pt x="6731" y="30036"/>
                    <a:pt x="14986" y="30036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4" name="Полилиния: фигура 263">
              <a:extLst>
                <a:ext uri="{FF2B5EF4-FFF2-40B4-BE49-F238E27FC236}">
                  <a16:creationId xmlns:a16="http://schemas.microsoft.com/office/drawing/2014/main" id="{8640DF9A-20B2-CE0E-BB48-7DFA5E2A45A8}"/>
                </a:ext>
              </a:extLst>
            </p:cNvPr>
            <p:cNvSpPr/>
            <p:nvPr/>
          </p:nvSpPr>
          <p:spPr>
            <a:xfrm>
              <a:off x="19879391" y="3582003"/>
              <a:ext cx="30035" cy="30035"/>
            </a:xfrm>
            <a:custGeom>
              <a:avLst/>
              <a:gdLst>
                <a:gd name="csX0" fmla="*/ 14986 w 30035"/>
                <a:gd name="csY0" fmla="*/ 30036 h 30035"/>
                <a:gd name="csX1" fmla="*/ 30035 w 30035"/>
                <a:gd name="csY1" fmla="*/ 15018 h 30035"/>
                <a:gd name="csX2" fmla="*/ 14986 w 30035"/>
                <a:gd name="csY2" fmla="*/ 0 h 30035"/>
                <a:gd name="csX3" fmla="*/ 0 w 30035"/>
                <a:gd name="csY3" fmla="*/ 15018 h 30035"/>
                <a:gd name="csX4" fmla="*/ 14986 w 30035"/>
                <a:gd name="csY4" fmla="*/ 30036 h 30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35">
                  <a:moveTo>
                    <a:pt x="14986" y="30036"/>
                  </a:moveTo>
                  <a:cubicBezTo>
                    <a:pt x="23305" y="30036"/>
                    <a:pt x="30035" y="23311"/>
                    <a:pt x="30035" y="15018"/>
                  </a:cubicBezTo>
                  <a:cubicBezTo>
                    <a:pt x="30035" y="6725"/>
                    <a:pt x="23305" y="0"/>
                    <a:pt x="14986" y="0"/>
                  </a:cubicBezTo>
                  <a:cubicBezTo>
                    <a:pt x="6731" y="0"/>
                    <a:pt x="0" y="6725"/>
                    <a:pt x="0" y="15018"/>
                  </a:cubicBezTo>
                  <a:cubicBezTo>
                    <a:pt x="0" y="23311"/>
                    <a:pt x="6731" y="30036"/>
                    <a:pt x="14986" y="30036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5" name="Полилиния: фигура 264">
              <a:extLst>
                <a:ext uri="{FF2B5EF4-FFF2-40B4-BE49-F238E27FC236}">
                  <a16:creationId xmlns:a16="http://schemas.microsoft.com/office/drawing/2014/main" id="{4148885C-E2C2-2FFE-7A30-33D9F85E1714}"/>
                </a:ext>
              </a:extLst>
            </p:cNvPr>
            <p:cNvSpPr/>
            <p:nvPr/>
          </p:nvSpPr>
          <p:spPr>
            <a:xfrm>
              <a:off x="19934446" y="3582003"/>
              <a:ext cx="30035" cy="30035"/>
            </a:xfrm>
            <a:custGeom>
              <a:avLst/>
              <a:gdLst>
                <a:gd name="csX0" fmla="*/ 15049 w 30035"/>
                <a:gd name="csY0" fmla="*/ 30036 h 30035"/>
                <a:gd name="csX1" fmla="*/ 30035 w 30035"/>
                <a:gd name="csY1" fmla="*/ 15018 h 30035"/>
                <a:gd name="csX2" fmla="*/ 15049 w 30035"/>
                <a:gd name="csY2" fmla="*/ 0 h 30035"/>
                <a:gd name="csX3" fmla="*/ 0 w 30035"/>
                <a:gd name="csY3" fmla="*/ 15018 h 30035"/>
                <a:gd name="csX4" fmla="*/ 15049 w 30035"/>
                <a:gd name="csY4" fmla="*/ 30036 h 30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35">
                  <a:moveTo>
                    <a:pt x="15049" y="30036"/>
                  </a:moveTo>
                  <a:cubicBezTo>
                    <a:pt x="23304" y="30036"/>
                    <a:pt x="30035" y="23311"/>
                    <a:pt x="30035" y="15018"/>
                  </a:cubicBezTo>
                  <a:cubicBezTo>
                    <a:pt x="30035" y="6725"/>
                    <a:pt x="23304" y="0"/>
                    <a:pt x="15049" y="0"/>
                  </a:cubicBezTo>
                  <a:cubicBezTo>
                    <a:pt x="6731" y="0"/>
                    <a:pt x="0" y="6725"/>
                    <a:pt x="0" y="15018"/>
                  </a:cubicBezTo>
                  <a:cubicBezTo>
                    <a:pt x="0" y="23311"/>
                    <a:pt x="6731" y="30036"/>
                    <a:pt x="15049" y="30036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6" name="Полилиния: фигура 265">
              <a:extLst>
                <a:ext uri="{FF2B5EF4-FFF2-40B4-BE49-F238E27FC236}">
                  <a16:creationId xmlns:a16="http://schemas.microsoft.com/office/drawing/2014/main" id="{7A0CB291-986F-F242-1766-8A5F2B8F9AEA}"/>
                </a:ext>
              </a:extLst>
            </p:cNvPr>
            <p:cNvSpPr/>
            <p:nvPr/>
          </p:nvSpPr>
          <p:spPr>
            <a:xfrm>
              <a:off x="19894377" y="3747211"/>
              <a:ext cx="30035" cy="30041"/>
            </a:xfrm>
            <a:custGeom>
              <a:avLst/>
              <a:gdLst>
                <a:gd name="csX0" fmla="*/ 15049 w 30035"/>
                <a:gd name="csY0" fmla="*/ 30042 h 30041"/>
                <a:gd name="csX1" fmla="*/ 30035 w 30035"/>
                <a:gd name="csY1" fmla="*/ 15018 h 30041"/>
                <a:gd name="csX2" fmla="*/ 15049 w 30035"/>
                <a:gd name="csY2" fmla="*/ 0 h 30041"/>
                <a:gd name="csX3" fmla="*/ 0 w 30035"/>
                <a:gd name="csY3" fmla="*/ 15018 h 30041"/>
                <a:gd name="csX4" fmla="*/ 15049 w 30035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41">
                  <a:moveTo>
                    <a:pt x="15049" y="30042"/>
                  </a:moveTo>
                  <a:cubicBezTo>
                    <a:pt x="23368" y="30042"/>
                    <a:pt x="30035" y="23317"/>
                    <a:pt x="30035" y="15018"/>
                  </a:cubicBezTo>
                  <a:cubicBezTo>
                    <a:pt x="30035" y="6725"/>
                    <a:pt x="23368" y="0"/>
                    <a:pt x="15049" y="0"/>
                  </a:cubicBezTo>
                  <a:cubicBezTo>
                    <a:pt x="6731" y="0"/>
                    <a:pt x="0" y="6725"/>
                    <a:pt x="0" y="15018"/>
                  </a:cubicBezTo>
                  <a:cubicBezTo>
                    <a:pt x="0" y="23317"/>
                    <a:pt x="6731" y="30042"/>
                    <a:pt x="15049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7" name="Полилиния: фигура 266">
              <a:extLst>
                <a:ext uri="{FF2B5EF4-FFF2-40B4-BE49-F238E27FC236}">
                  <a16:creationId xmlns:a16="http://schemas.microsoft.com/office/drawing/2014/main" id="{A2147F17-5C73-6B87-BCDE-FD932A7381E1}"/>
                </a:ext>
              </a:extLst>
            </p:cNvPr>
            <p:cNvSpPr/>
            <p:nvPr/>
          </p:nvSpPr>
          <p:spPr>
            <a:xfrm>
              <a:off x="19949496" y="3747211"/>
              <a:ext cx="30035" cy="30041"/>
            </a:xfrm>
            <a:custGeom>
              <a:avLst/>
              <a:gdLst>
                <a:gd name="csX0" fmla="*/ 14986 w 30035"/>
                <a:gd name="csY0" fmla="*/ 30042 h 30041"/>
                <a:gd name="csX1" fmla="*/ 30035 w 30035"/>
                <a:gd name="csY1" fmla="*/ 15018 h 30041"/>
                <a:gd name="csX2" fmla="*/ 14986 w 30035"/>
                <a:gd name="csY2" fmla="*/ 0 h 30041"/>
                <a:gd name="csX3" fmla="*/ 0 w 30035"/>
                <a:gd name="csY3" fmla="*/ 15018 h 30041"/>
                <a:gd name="csX4" fmla="*/ 14986 w 30035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41">
                  <a:moveTo>
                    <a:pt x="14986" y="30042"/>
                  </a:moveTo>
                  <a:cubicBezTo>
                    <a:pt x="23304" y="30042"/>
                    <a:pt x="30035" y="23317"/>
                    <a:pt x="30035" y="15018"/>
                  </a:cubicBezTo>
                  <a:cubicBezTo>
                    <a:pt x="30035" y="6725"/>
                    <a:pt x="23304" y="0"/>
                    <a:pt x="14986" y="0"/>
                  </a:cubicBezTo>
                  <a:cubicBezTo>
                    <a:pt x="6731" y="0"/>
                    <a:pt x="0" y="6725"/>
                    <a:pt x="0" y="15018"/>
                  </a:cubicBezTo>
                  <a:cubicBezTo>
                    <a:pt x="0" y="23317"/>
                    <a:pt x="6731" y="30042"/>
                    <a:pt x="14986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8" name="Полилиния: фигура 267">
              <a:extLst>
                <a:ext uri="{FF2B5EF4-FFF2-40B4-BE49-F238E27FC236}">
                  <a16:creationId xmlns:a16="http://schemas.microsoft.com/office/drawing/2014/main" id="{5E439C65-9CF6-E798-EE72-2B574727D4E5}"/>
                </a:ext>
              </a:extLst>
            </p:cNvPr>
            <p:cNvSpPr/>
            <p:nvPr/>
          </p:nvSpPr>
          <p:spPr>
            <a:xfrm>
              <a:off x="20004550" y="3747211"/>
              <a:ext cx="30036" cy="30041"/>
            </a:xfrm>
            <a:custGeom>
              <a:avLst/>
              <a:gdLst>
                <a:gd name="csX0" fmla="*/ 14987 w 30036"/>
                <a:gd name="csY0" fmla="*/ 30042 h 30041"/>
                <a:gd name="csX1" fmla="*/ 30036 w 30036"/>
                <a:gd name="csY1" fmla="*/ 15018 h 30041"/>
                <a:gd name="csX2" fmla="*/ 14987 w 30036"/>
                <a:gd name="csY2" fmla="*/ 0 h 30041"/>
                <a:gd name="csX3" fmla="*/ 0 w 30036"/>
                <a:gd name="csY3" fmla="*/ 15018 h 30041"/>
                <a:gd name="csX4" fmla="*/ 14987 w 30036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6" h="30041">
                  <a:moveTo>
                    <a:pt x="14987" y="30042"/>
                  </a:moveTo>
                  <a:cubicBezTo>
                    <a:pt x="23305" y="30042"/>
                    <a:pt x="30036" y="23317"/>
                    <a:pt x="30036" y="15018"/>
                  </a:cubicBezTo>
                  <a:cubicBezTo>
                    <a:pt x="30036" y="6725"/>
                    <a:pt x="23305" y="0"/>
                    <a:pt x="14987" y="0"/>
                  </a:cubicBezTo>
                  <a:cubicBezTo>
                    <a:pt x="6731" y="0"/>
                    <a:pt x="0" y="6725"/>
                    <a:pt x="0" y="15018"/>
                  </a:cubicBezTo>
                  <a:cubicBezTo>
                    <a:pt x="0" y="23317"/>
                    <a:pt x="6731" y="30042"/>
                    <a:pt x="14987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2" name="Группа 521">
            <a:extLst>
              <a:ext uri="{FF2B5EF4-FFF2-40B4-BE49-F238E27FC236}">
                <a16:creationId xmlns:a16="http://schemas.microsoft.com/office/drawing/2014/main" id="{B2532263-467E-D0E1-E993-589D09EB3014}"/>
              </a:ext>
            </a:extLst>
          </p:cNvPr>
          <p:cNvGrpSpPr/>
          <p:nvPr/>
        </p:nvGrpSpPr>
        <p:grpSpPr>
          <a:xfrm>
            <a:off x="6672118" y="3149001"/>
            <a:ext cx="285368" cy="287864"/>
            <a:chOff x="19784269" y="2838450"/>
            <a:chExt cx="285368" cy="287864"/>
          </a:xfrm>
        </p:grpSpPr>
        <p:sp>
          <p:nvSpPr>
            <p:cNvPr id="269" name="Полилиния: фигура 268">
              <a:extLst>
                <a:ext uri="{FF2B5EF4-FFF2-40B4-BE49-F238E27FC236}">
                  <a16:creationId xmlns:a16="http://schemas.microsoft.com/office/drawing/2014/main" id="{C43230E6-3A68-1FBC-02A2-E9F760ADA7FF}"/>
                </a:ext>
              </a:extLst>
            </p:cNvPr>
            <p:cNvSpPr/>
            <p:nvPr/>
          </p:nvSpPr>
          <p:spPr>
            <a:xfrm>
              <a:off x="19784269" y="2838450"/>
              <a:ext cx="285368" cy="287858"/>
            </a:xfrm>
            <a:custGeom>
              <a:avLst/>
              <a:gdLst>
                <a:gd name="csX0" fmla="*/ 267843 w 285368"/>
                <a:gd name="csY0" fmla="*/ 0 h 287858"/>
                <a:gd name="csX1" fmla="*/ 17526 w 285368"/>
                <a:gd name="csY1" fmla="*/ 0 h 287858"/>
                <a:gd name="csX2" fmla="*/ 0 w 285368"/>
                <a:gd name="csY2" fmla="*/ 17520 h 287858"/>
                <a:gd name="csX3" fmla="*/ 0 w 285368"/>
                <a:gd name="csY3" fmla="*/ 270339 h 287858"/>
                <a:gd name="csX4" fmla="*/ 17526 w 285368"/>
                <a:gd name="csY4" fmla="*/ 287858 h 287858"/>
                <a:gd name="csX5" fmla="*/ 267843 w 285368"/>
                <a:gd name="csY5" fmla="*/ 287858 h 287858"/>
                <a:gd name="csX6" fmla="*/ 285369 w 285368"/>
                <a:gd name="csY6" fmla="*/ 270339 h 287858"/>
                <a:gd name="csX7" fmla="*/ 285369 w 285368"/>
                <a:gd name="csY7" fmla="*/ 17520 h 287858"/>
                <a:gd name="csX8" fmla="*/ 267843 w 285368"/>
                <a:gd name="csY8" fmla="*/ 0 h 287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5368" h="287858">
                  <a:moveTo>
                    <a:pt x="267843" y="0"/>
                  </a:moveTo>
                  <a:lnTo>
                    <a:pt x="17526" y="0"/>
                  </a:lnTo>
                  <a:cubicBezTo>
                    <a:pt x="7874" y="0"/>
                    <a:pt x="0" y="7842"/>
                    <a:pt x="0" y="17520"/>
                  </a:cubicBezTo>
                  <a:lnTo>
                    <a:pt x="0" y="270339"/>
                  </a:lnTo>
                  <a:cubicBezTo>
                    <a:pt x="0" y="280016"/>
                    <a:pt x="7874" y="287858"/>
                    <a:pt x="17526" y="287858"/>
                  </a:cubicBezTo>
                  <a:lnTo>
                    <a:pt x="267843" y="287858"/>
                  </a:lnTo>
                  <a:cubicBezTo>
                    <a:pt x="277495" y="287858"/>
                    <a:pt x="285369" y="280016"/>
                    <a:pt x="285369" y="270339"/>
                  </a:cubicBezTo>
                  <a:lnTo>
                    <a:pt x="285369" y="17520"/>
                  </a:lnTo>
                  <a:cubicBezTo>
                    <a:pt x="285369" y="7842"/>
                    <a:pt x="277495" y="0"/>
                    <a:pt x="267843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0" name="Полилиния: фигура 269">
              <a:extLst>
                <a:ext uri="{FF2B5EF4-FFF2-40B4-BE49-F238E27FC236}">
                  <a16:creationId xmlns:a16="http://schemas.microsoft.com/office/drawing/2014/main" id="{3A603731-2482-509D-FD29-B2532AD2E4ED}"/>
                </a:ext>
              </a:extLst>
            </p:cNvPr>
            <p:cNvSpPr/>
            <p:nvPr/>
          </p:nvSpPr>
          <p:spPr>
            <a:xfrm>
              <a:off x="19784269" y="2908541"/>
              <a:ext cx="285368" cy="6350"/>
            </a:xfrm>
            <a:custGeom>
              <a:avLst/>
              <a:gdLst>
                <a:gd name="csX0" fmla="*/ 0 w 285368"/>
                <a:gd name="csY0" fmla="*/ 0 h 6350"/>
                <a:gd name="csX1" fmla="*/ 285369 w 285368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85368" h="6350">
                  <a:moveTo>
                    <a:pt x="0" y="0"/>
                  </a:moveTo>
                  <a:lnTo>
                    <a:pt x="28536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1" name="Полилиния: фигура 270">
              <a:extLst>
                <a:ext uri="{FF2B5EF4-FFF2-40B4-BE49-F238E27FC236}">
                  <a16:creationId xmlns:a16="http://schemas.microsoft.com/office/drawing/2014/main" id="{9CA434A5-7033-0BCA-5BEA-4752B2FAD77A}"/>
                </a:ext>
              </a:extLst>
            </p:cNvPr>
            <p:cNvSpPr/>
            <p:nvPr/>
          </p:nvSpPr>
          <p:spPr>
            <a:xfrm>
              <a:off x="19976991" y="2908541"/>
              <a:ext cx="6350" cy="217773"/>
            </a:xfrm>
            <a:custGeom>
              <a:avLst/>
              <a:gdLst>
                <a:gd name="csX0" fmla="*/ 0 w 6350"/>
                <a:gd name="csY0" fmla="*/ 0 h 217773"/>
                <a:gd name="csX1" fmla="*/ 0 w 6350"/>
                <a:gd name="csY1" fmla="*/ 217773 h 2177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217773">
                  <a:moveTo>
                    <a:pt x="0" y="0"/>
                  </a:moveTo>
                  <a:lnTo>
                    <a:pt x="0" y="21777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2" name="Полилиния: фигура 271">
              <a:extLst>
                <a:ext uri="{FF2B5EF4-FFF2-40B4-BE49-F238E27FC236}">
                  <a16:creationId xmlns:a16="http://schemas.microsoft.com/office/drawing/2014/main" id="{8D04323F-91EE-6B3B-2B69-5AB46F68977A}"/>
                </a:ext>
              </a:extLst>
            </p:cNvPr>
            <p:cNvSpPr/>
            <p:nvPr/>
          </p:nvSpPr>
          <p:spPr>
            <a:xfrm>
              <a:off x="19879391" y="2908541"/>
              <a:ext cx="6350" cy="217773"/>
            </a:xfrm>
            <a:custGeom>
              <a:avLst/>
              <a:gdLst>
                <a:gd name="csX0" fmla="*/ 0 w 6350"/>
                <a:gd name="csY0" fmla="*/ 0 h 217773"/>
                <a:gd name="csX1" fmla="*/ 0 w 6350"/>
                <a:gd name="csY1" fmla="*/ 217773 h 2177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217773">
                  <a:moveTo>
                    <a:pt x="0" y="0"/>
                  </a:moveTo>
                  <a:lnTo>
                    <a:pt x="0" y="21777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3" name="Полилиния: фигура 272">
              <a:extLst>
                <a:ext uri="{FF2B5EF4-FFF2-40B4-BE49-F238E27FC236}">
                  <a16:creationId xmlns:a16="http://schemas.microsoft.com/office/drawing/2014/main" id="{B1DD421A-FFA0-EA6C-81A9-2B21842EF459}"/>
                </a:ext>
              </a:extLst>
            </p:cNvPr>
            <p:cNvSpPr/>
            <p:nvPr/>
          </p:nvSpPr>
          <p:spPr>
            <a:xfrm>
              <a:off x="19791762" y="3053714"/>
              <a:ext cx="275335" cy="6350"/>
            </a:xfrm>
            <a:custGeom>
              <a:avLst/>
              <a:gdLst>
                <a:gd name="csX0" fmla="*/ 275336 w 275335"/>
                <a:gd name="csY0" fmla="*/ 0 h 6350"/>
                <a:gd name="csX1" fmla="*/ 0 w 275335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5335" h="6350">
                  <a:moveTo>
                    <a:pt x="275336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4" name="Полилиния: фигура 273">
              <a:extLst>
                <a:ext uri="{FF2B5EF4-FFF2-40B4-BE49-F238E27FC236}">
                  <a16:creationId xmlns:a16="http://schemas.microsoft.com/office/drawing/2014/main" id="{316CCA51-A103-5EFF-82DE-357B96542E23}"/>
                </a:ext>
              </a:extLst>
            </p:cNvPr>
            <p:cNvSpPr/>
            <p:nvPr/>
          </p:nvSpPr>
          <p:spPr>
            <a:xfrm>
              <a:off x="19791762" y="2981128"/>
              <a:ext cx="275335" cy="6350"/>
            </a:xfrm>
            <a:custGeom>
              <a:avLst/>
              <a:gdLst>
                <a:gd name="csX0" fmla="*/ 275336 w 275335"/>
                <a:gd name="csY0" fmla="*/ 0 h 6350"/>
                <a:gd name="csX1" fmla="*/ 0 w 275335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5335" h="6350">
                  <a:moveTo>
                    <a:pt x="275336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5" name="Полилиния: фигура 274">
              <a:extLst>
                <a:ext uri="{FF2B5EF4-FFF2-40B4-BE49-F238E27FC236}">
                  <a16:creationId xmlns:a16="http://schemas.microsoft.com/office/drawing/2014/main" id="{619B00F5-1710-E955-2B2E-68DC86C5C549}"/>
                </a:ext>
              </a:extLst>
            </p:cNvPr>
            <p:cNvSpPr/>
            <p:nvPr/>
          </p:nvSpPr>
          <p:spPr>
            <a:xfrm>
              <a:off x="19809669" y="3003550"/>
              <a:ext cx="38100" cy="25400"/>
            </a:xfrm>
            <a:custGeom>
              <a:avLst/>
              <a:gdLst>
                <a:gd name="csX0" fmla="*/ 0 w 38100"/>
                <a:gd name="csY0" fmla="*/ 0 h 25400"/>
                <a:gd name="csX1" fmla="*/ 19050 w 38100"/>
                <a:gd name="csY1" fmla="*/ 25400 h 25400"/>
                <a:gd name="csX2" fmla="*/ 38100 w 38100"/>
                <a:gd name="csY2" fmla="*/ 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25400">
                  <a:moveTo>
                    <a:pt x="0" y="0"/>
                  </a:moveTo>
                  <a:lnTo>
                    <a:pt x="19050" y="25400"/>
                  </a:lnTo>
                  <a:lnTo>
                    <a:pt x="3810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6" name="Полилиния: фигура 275">
              <a:extLst>
                <a:ext uri="{FF2B5EF4-FFF2-40B4-BE49-F238E27FC236}">
                  <a16:creationId xmlns:a16="http://schemas.microsoft.com/office/drawing/2014/main" id="{123F8105-75BB-7F6B-B6AB-99153AE6D279}"/>
                </a:ext>
              </a:extLst>
            </p:cNvPr>
            <p:cNvSpPr/>
            <p:nvPr/>
          </p:nvSpPr>
          <p:spPr>
            <a:xfrm>
              <a:off x="20006519" y="3079750"/>
              <a:ext cx="31750" cy="25400"/>
            </a:xfrm>
            <a:custGeom>
              <a:avLst/>
              <a:gdLst>
                <a:gd name="csX0" fmla="*/ 0 w 31750"/>
                <a:gd name="csY0" fmla="*/ 0 h 25400"/>
                <a:gd name="csX1" fmla="*/ 15875 w 31750"/>
                <a:gd name="csY1" fmla="*/ 25400 h 25400"/>
                <a:gd name="csX2" fmla="*/ 31750 w 31750"/>
                <a:gd name="csY2" fmla="*/ 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750" h="25400">
                  <a:moveTo>
                    <a:pt x="0" y="0"/>
                  </a:moveTo>
                  <a:lnTo>
                    <a:pt x="15875" y="25400"/>
                  </a:lnTo>
                  <a:lnTo>
                    <a:pt x="3175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7" name="Полилиния: фигура 276">
              <a:extLst>
                <a:ext uri="{FF2B5EF4-FFF2-40B4-BE49-F238E27FC236}">
                  <a16:creationId xmlns:a16="http://schemas.microsoft.com/office/drawing/2014/main" id="{2B610853-9F38-2668-C434-84722C787FE8}"/>
                </a:ext>
              </a:extLst>
            </p:cNvPr>
            <p:cNvSpPr/>
            <p:nvPr/>
          </p:nvSpPr>
          <p:spPr>
            <a:xfrm>
              <a:off x="19911269" y="2933700"/>
              <a:ext cx="31750" cy="25400"/>
            </a:xfrm>
            <a:custGeom>
              <a:avLst/>
              <a:gdLst>
                <a:gd name="csX0" fmla="*/ 0 w 31750"/>
                <a:gd name="csY0" fmla="*/ 0 h 25400"/>
                <a:gd name="csX1" fmla="*/ 15875 w 31750"/>
                <a:gd name="csY1" fmla="*/ 25400 h 25400"/>
                <a:gd name="csX2" fmla="*/ 31750 w 31750"/>
                <a:gd name="csY2" fmla="*/ 0 h 25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750" h="25400">
                  <a:moveTo>
                    <a:pt x="0" y="0"/>
                  </a:moveTo>
                  <a:lnTo>
                    <a:pt x="15875" y="25400"/>
                  </a:lnTo>
                  <a:lnTo>
                    <a:pt x="3175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4" name="Группа 523">
            <a:extLst>
              <a:ext uri="{FF2B5EF4-FFF2-40B4-BE49-F238E27FC236}">
                <a16:creationId xmlns:a16="http://schemas.microsoft.com/office/drawing/2014/main" id="{F2AD641D-DA78-09DE-3FB5-15E1B3C20816}"/>
              </a:ext>
            </a:extLst>
          </p:cNvPr>
          <p:cNvGrpSpPr/>
          <p:nvPr/>
        </p:nvGrpSpPr>
        <p:grpSpPr>
          <a:xfrm>
            <a:off x="6672118" y="4552351"/>
            <a:ext cx="287844" cy="287858"/>
            <a:chOff x="19784269" y="4241800"/>
            <a:chExt cx="287844" cy="287858"/>
          </a:xfrm>
        </p:grpSpPr>
        <p:sp>
          <p:nvSpPr>
            <p:cNvPr id="278" name="Полилиния: фигура 277">
              <a:extLst>
                <a:ext uri="{FF2B5EF4-FFF2-40B4-BE49-F238E27FC236}">
                  <a16:creationId xmlns:a16="http://schemas.microsoft.com/office/drawing/2014/main" id="{79377D35-F3A4-B750-A73C-704B3AF9E001}"/>
                </a:ext>
              </a:extLst>
            </p:cNvPr>
            <p:cNvSpPr/>
            <p:nvPr/>
          </p:nvSpPr>
          <p:spPr>
            <a:xfrm>
              <a:off x="20037062" y="4241800"/>
              <a:ext cx="35051" cy="25031"/>
            </a:xfrm>
            <a:custGeom>
              <a:avLst/>
              <a:gdLst>
                <a:gd name="csX0" fmla="*/ 0 w 35051"/>
                <a:gd name="csY0" fmla="*/ 25032 h 25031"/>
                <a:gd name="csX1" fmla="*/ 17525 w 35051"/>
                <a:gd name="csY1" fmla="*/ 0 h 25031"/>
                <a:gd name="csX2" fmla="*/ 35051 w 35051"/>
                <a:gd name="csY2" fmla="*/ 25032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5051" h="25031">
                  <a:moveTo>
                    <a:pt x="0" y="25032"/>
                  </a:moveTo>
                  <a:lnTo>
                    <a:pt x="17525" y="0"/>
                  </a:lnTo>
                  <a:lnTo>
                    <a:pt x="35051" y="2503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9" name="Полилиния: фигура 278">
              <a:extLst>
                <a:ext uri="{FF2B5EF4-FFF2-40B4-BE49-F238E27FC236}">
                  <a16:creationId xmlns:a16="http://schemas.microsoft.com/office/drawing/2014/main" id="{4018CA7B-A483-DC4F-B60C-AA709ABD7138}"/>
                </a:ext>
              </a:extLst>
            </p:cNvPr>
            <p:cNvSpPr/>
            <p:nvPr/>
          </p:nvSpPr>
          <p:spPr>
            <a:xfrm>
              <a:off x="19784269" y="4241800"/>
              <a:ext cx="270319" cy="287858"/>
            </a:xfrm>
            <a:custGeom>
              <a:avLst/>
              <a:gdLst>
                <a:gd name="csX0" fmla="*/ 0 w 270319"/>
                <a:gd name="csY0" fmla="*/ 287858 h 287858"/>
                <a:gd name="csX1" fmla="*/ 270319 w 270319"/>
                <a:gd name="csY1" fmla="*/ 287585 h 287858"/>
                <a:gd name="csX2" fmla="*/ 270319 w 270319"/>
                <a:gd name="csY2" fmla="*/ 0 h 2878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70319" h="287858">
                  <a:moveTo>
                    <a:pt x="0" y="287858"/>
                  </a:moveTo>
                  <a:lnTo>
                    <a:pt x="270319" y="287585"/>
                  </a:lnTo>
                  <a:lnTo>
                    <a:pt x="27031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0" name="Полилиния: фигура 279">
              <a:extLst>
                <a:ext uri="{FF2B5EF4-FFF2-40B4-BE49-F238E27FC236}">
                  <a16:creationId xmlns:a16="http://schemas.microsoft.com/office/drawing/2014/main" id="{DC72EDA4-D0BA-4FFE-8052-194FC00E4279}"/>
                </a:ext>
              </a:extLst>
            </p:cNvPr>
            <p:cNvSpPr/>
            <p:nvPr/>
          </p:nvSpPr>
          <p:spPr>
            <a:xfrm>
              <a:off x="19836847" y="4444555"/>
              <a:ext cx="52578" cy="85102"/>
            </a:xfrm>
            <a:custGeom>
              <a:avLst/>
              <a:gdLst>
                <a:gd name="csX0" fmla="*/ 0 w 52578"/>
                <a:gd name="csY0" fmla="*/ 85103 h 85102"/>
                <a:gd name="csX1" fmla="*/ 0 w 52578"/>
                <a:gd name="csY1" fmla="*/ 0 h 85102"/>
                <a:gd name="csX2" fmla="*/ 52578 w 52578"/>
                <a:gd name="csY2" fmla="*/ 0 h 85102"/>
                <a:gd name="csX3" fmla="*/ 52578 w 52578"/>
                <a:gd name="csY3" fmla="*/ 85103 h 851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2578" h="85102">
                  <a:moveTo>
                    <a:pt x="0" y="85103"/>
                  </a:moveTo>
                  <a:lnTo>
                    <a:pt x="0" y="0"/>
                  </a:lnTo>
                  <a:lnTo>
                    <a:pt x="52578" y="0"/>
                  </a:lnTo>
                  <a:lnTo>
                    <a:pt x="52578" y="8510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1" name="Полилиния: фигура 280">
              <a:extLst>
                <a:ext uri="{FF2B5EF4-FFF2-40B4-BE49-F238E27FC236}">
                  <a16:creationId xmlns:a16="http://schemas.microsoft.com/office/drawing/2014/main" id="{EE0E5AE7-020A-1969-79C5-B09452281C75}"/>
                </a:ext>
              </a:extLst>
            </p:cNvPr>
            <p:cNvSpPr/>
            <p:nvPr/>
          </p:nvSpPr>
          <p:spPr>
            <a:xfrm>
              <a:off x="19919460" y="4414513"/>
              <a:ext cx="52514" cy="115144"/>
            </a:xfrm>
            <a:custGeom>
              <a:avLst/>
              <a:gdLst>
                <a:gd name="csX0" fmla="*/ 0 w 52514"/>
                <a:gd name="csY0" fmla="*/ 115145 h 115144"/>
                <a:gd name="csX1" fmla="*/ 0 w 52514"/>
                <a:gd name="csY1" fmla="*/ 0 h 115144"/>
                <a:gd name="csX2" fmla="*/ 52515 w 52514"/>
                <a:gd name="csY2" fmla="*/ 0 h 115144"/>
                <a:gd name="csX3" fmla="*/ 52515 w 52514"/>
                <a:gd name="csY3" fmla="*/ 115145 h 115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2514" h="115144">
                  <a:moveTo>
                    <a:pt x="0" y="115145"/>
                  </a:moveTo>
                  <a:lnTo>
                    <a:pt x="0" y="0"/>
                  </a:lnTo>
                  <a:lnTo>
                    <a:pt x="52515" y="0"/>
                  </a:lnTo>
                  <a:lnTo>
                    <a:pt x="52515" y="11514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2" name="Полилиния: фигура 281">
              <a:extLst>
                <a:ext uri="{FF2B5EF4-FFF2-40B4-BE49-F238E27FC236}">
                  <a16:creationId xmlns:a16="http://schemas.microsoft.com/office/drawing/2014/main" id="{5B6373E1-3FEA-907A-7473-7B44D3F2BECE}"/>
                </a:ext>
              </a:extLst>
            </p:cNvPr>
            <p:cNvSpPr/>
            <p:nvPr/>
          </p:nvSpPr>
          <p:spPr>
            <a:xfrm>
              <a:off x="20002010" y="4379474"/>
              <a:ext cx="52577" cy="147681"/>
            </a:xfrm>
            <a:custGeom>
              <a:avLst/>
              <a:gdLst>
                <a:gd name="csX0" fmla="*/ 0 w 52577"/>
                <a:gd name="csY0" fmla="*/ 147682 h 147681"/>
                <a:gd name="csX1" fmla="*/ 0 w 52577"/>
                <a:gd name="csY1" fmla="*/ 0 h 147681"/>
                <a:gd name="csX2" fmla="*/ 52577 w 52577"/>
                <a:gd name="csY2" fmla="*/ 0 h 147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2577" h="147681">
                  <a:moveTo>
                    <a:pt x="0" y="147682"/>
                  </a:moveTo>
                  <a:lnTo>
                    <a:pt x="0" y="0"/>
                  </a:lnTo>
                  <a:lnTo>
                    <a:pt x="52577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3" name="Полилиния: фигура 282">
              <a:extLst>
                <a:ext uri="{FF2B5EF4-FFF2-40B4-BE49-F238E27FC236}">
                  <a16:creationId xmlns:a16="http://schemas.microsoft.com/office/drawing/2014/main" id="{8C81E8FE-0CB2-1996-299E-4575629F116E}"/>
                </a:ext>
              </a:extLst>
            </p:cNvPr>
            <p:cNvSpPr/>
            <p:nvPr/>
          </p:nvSpPr>
          <p:spPr>
            <a:xfrm>
              <a:off x="19796778" y="4484598"/>
              <a:ext cx="6350" cy="45059"/>
            </a:xfrm>
            <a:custGeom>
              <a:avLst/>
              <a:gdLst>
                <a:gd name="csX0" fmla="*/ 0 w 6350"/>
                <a:gd name="csY0" fmla="*/ 0 h 45059"/>
                <a:gd name="csX1" fmla="*/ 0 w 6350"/>
                <a:gd name="csY1" fmla="*/ 45059 h 45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45059">
                  <a:moveTo>
                    <a:pt x="0" y="0"/>
                  </a:moveTo>
                  <a:lnTo>
                    <a:pt x="0" y="4505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4" name="Полилиния: фигура 283">
              <a:extLst>
                <a:ext uri="{FF2B5EF4-FFF2-40B4-BE49-F238E27FC236}">
                  <a16:creationId xmlns:a16="http://schemas.microsoft.com/office/drawing/2014/main" id="{5C2307A6-8B51-A4AE-CC1D-C27CF339BC7A}"/>
                </a:ext>
              </a:extLst>
            </p:cNvPr>
            <p:cNvSpPr/>
            <p:nvPr/>
          </p:nvSpPr>
          <p:spPr>
            <a:xfrm>
              <a:off x="19976991" y="4361954"/>
              <a:ext cx="6350" cy="20021"/>
            </a:xfrm>
            <a:custGeom>
              <a:avLst/>
              <a:gdLst>
                <a:gd name="csX0" fmla="*/ 0 w 6350"/>
                <a:gd name="csY0" fmla="*/ 0 h 20021"/>
                <a:gd name="csX1" fmla="*/ 0 w 6350"/>
                <a:gd name="csY1" fmla="*/ 20022 h 20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20021">
                  <a:moveTo>
                    <a:pt x="0" y="0"/>
                  </a:moveTo>
                  <a:lnTo>
                    <a:pt x="0" y="2002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5" name="Полилиния: фигура 284">
              <a:extLst>
                <a:ext uri="{FF2B5EF4-FFF2-40B4-BE49-F238E27FC236}">
                  <a16:creationId xmlns:a16="http://schemas.microsoft.com/office/drawing/2014/main" id="{09B2B75A-3309-B449-05AB-66076813C317}"/>
                </a:ext>
              </a:extLst>
            </p:cNvPr>
            <p:cNvSpPr/>
            <p:nvPr/>
          </p:nvSpPr>
          <p:spPr>
            <a:xfrm>
              <a:off x="19924413" y="4329410"/>
              <a:ext cx="47562" cy="6350"/>
            </a:xfrm>
            <a:custGeom>
              <a:avLst/>
              <a:gdLst>
                <a:gd name="csX0" fmla="*/ 0 w 47562"/>
                <a:gd name="csY0" fmla="*/ 0 h 6350"/>
                <a:gd name="csX1" fmla="*/ 47562 w 4756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7562" h="6350">
                  <a:moveTo>
                    <a:pt x="0" y="0"/>
                  </a:moveTo>
                  <a:lnTo>
                    <a:pt x="47562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6" name="Полилиния: фигура 285">
              <a:extLst>
                <a:ext uri="{FF2B5EF4-FFF2-40B4-BE49-F238E27FC236}">
                  <a16:creationId xmlns:a16="http://schemas.microsoft.com/office/drawing/2014/main" id="{1D9EFFBF-0E35-2769-A532-D066E7CF9E11}"/>
                </a:ext>
              </a:extLst>
            </p:cNvPr>
            <p:cNvSpPr/>
            <p:nvPr/>
          </p:nvSpPr>
          <p:spPr>
            <a:xfrm>
              <a:off x="19791762" y="4286859"/>
              <a:ext cx="60070" cy="60071"/>
            </a:xfrm>
            <a:custGeom>
              <a:avLst/>
              <a:gdLst>
                <a:gd name="csX0" fmla="*/ 30035 w 60070"/>
                <a:gd name="csY0" fmla="*/ 60071 h 60071"/>
                <a:gd name="csX1" fmla="*/ 60071 w 60070"/>
                <a:gd name="csY1" fmla="*/ 30035 h 60071"/>
                <a:gd name="csX2" fmla="*/ 30035 w 60070"/>
                <a:gd name="csY2" fmla="*/ 0 h 60071"/>
                <a:gd name="csX3" fmla="*/ 0 w 60070"/>
                <a:gd name="csY3" fmla="*/ 30035 h 60071"/>
                <a:gd name="csX4" fmla="*/ 30035 w 60070"/>
                <a:gd name="csY4" fmla="*/ 60071 h 600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070" h="60071">
                  <a:moveTo>
                    <a:pt x="30035" y="60071"/>
                  </a:moveTo>
                  <a:cubicBezTo>
                    <a:pt x="46672" y="60071"/>
                    <a:pt x="60071" y="46622"/>
                    <a:pt x="60071" y="30035"/>
                  </a:cubicBezTo>
                  <a:cubicBezTo>
                    <a:pt x="60071" y="13449"/>
                    <a:pt x="46672" y="0"/>
                    <a:pt x="30035" y="0"/>
                  </a:cubicBezTo>
                  <a:cubicBezTo>
                    <a:pt x="13462" y="0"/>
                    <a:pt x="0" y="13449"/>
                    <a:pt x="0" y="30035"/>
                  </a:cubicBezTo>
                  <a:cubicBezTo>
                    <a:pt x="0" y="46622"/>
                    <a:pt x="13462" y="60071"/>
                    <a:pt x="30035" y="6007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7" name="Полилиния: фигура 286">
              <a:extLst>
                <a:ext uri="{FF2B5EF4-FFF2-40B4-BE49-F238E27FC236}">
                  <a16:creationId xmlns:a16="http://schemas.microsoft.com/office/drawing/2014/main" id="{08392811-DC2B-010C-FC99-019C3BC1EE58}"/>
                </a:ext>
              </a:extLst>
            </p:cNvPr>
            <p:cNvSpPr/>
            <p:nvPr/>
          </p:nvSpPr>
          <p:spPr>
            <a:xfrm>
              <a:off x="19972165" y="4291509"/>
              <a:ext cx="57116" cy="71270"/>
            </a:xfrm>
            <a:custGeom>
              <a:avLst/>
              <a:gdLst>
                <a:gd name="csX0" fmla="*/ 0 w 57116"/>
                <a:gd name="csY0" fmla="*/ 38626 h 71270"/>
                <a:gd name="csX1" fmla="*/ 34798 w 57116"/>
                <a:gd name="csY1" fmla="*/ 3834 h 71270"/>
                <a:gd name="csX2" fmla="*/ 52705 w 57116"/>
                <a:gd name="csY2" fmla="*/ 3307 h 71270"/>
                <a:gd name="csX3" fmla="*/ 53277 w 57116"/>
                <a:gd name="csY3" fmla="*/ 22331 h 71270"/>
                <a:gd name="csX4" fmla="*/ 4318 w 57116"/>
                <a:gd name="csY4" fmla="*/ 71271 h 71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7116" h="71270">
                  <a:moveTo>
                    <a:pt x="0" y="38626"/>
                  </a:moveTo>
                  <a:lnTo>
                    <a:pt x="34798" y="3834"/>
                  </a:lnTo>
                  <a:cubicBezTo>
                    <a:pt x="39688" y="-1068"/>
                    <a:pt x="47561" y="-1297"/>
                    <a:pt x="52705" y="3307"/>
                  </a:cubicBezTo>
                  <a:cubicBezTo>
                    <a:pt x="58357" y="8317"/>
                    <a:pt x="58610" y="17004"/>
                    <a:pt x="53277" y="22331"/>
                  </a:cubicBezTo>
                  <a:lnTo>
                    <a:pt x="4318" y="7127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8" name="Полилиния: фигура 287">
              <a:extLst>
                <a:ext uri="{FF2B5EF4-FFF2-40B4-BE49-F238E27FC236}">
                  <a16:creationId xmlns:a16="http://schemas.microsoft.com/office/drawing/2014/main" id="{F0344143-A9B8-EA73-CD15-04620B053A8F}"/>
                </a:ext>
              </a:extLst>
            </p:cNvPr>
            <p:cNvSpPr/>
            <p:nvPr/>
          </p:nvSpPr>
          <p:spPr>
            <a:xfrm>
              <a:off x="19866882" y="4346936"/>
              <a:ext cx="52578" cy="50057"/>
            </a:xfrm>
            <a:custGeom>
              <a:avLst/>
              <a:gdLst>
                <a:gd name="csX0" fmla="*/ 0 w 52578"/>
                <a:gd name="csY0" fmla="*/ 0 h 50057"/>
                <a:gd name="csX1" fmla="*/ 35052 w 52578"/>
                <a:gd name="csY1" fmla="*/ 0 h 50057"/>
                <a:gd name="csX2" fmla="*/ 52578 w 52578"/>
                <a:gd name="csY2" fmla="*/ 17519 h 50057"/>
                <a:gd name="csX3" fmla="*/ 52578 w 52578"/>
                <a:gd name="csY3" fmla="*/ 50057 h 50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2578" h="50057">
                  <a:moveTo>
                    <a:pt x="0" y="0"/>
                  </a:moveTo>
                  <a:lnTo>
                    <a:pt x="35052" y="0"/>
                  </a:lnTo>
                  <a:cubicBezTo>
                    <a:pt x="44704" y="0"/>
                    <a:pt x="52578" y="7829"/>
                    <a:pt x="52578" y="17519"/>
                  </a:cubicBezTo>
                  <a:lnTo>
                    <a:pt x="52578" y="5005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9" name="Полилиния: фигура 288">
              <a:extLst>
                <a:ext uri="{FF2B5EF4-FFF2-40B4-BE49-F238E27FC236}">
                  <a16:creationId xmlns:a16="http://schemas.microsoft.com/office/drawing/2014/main" id="{4F2A1918-32CD-7810-5912-E7D86764A2B4}"/>
                </a:ext>
              </a:extLst>
            </p:cNvPr>
            <p:cNvSpPr/>
            <p:nvPr/>
          </p:nvSpPr>
          <p:spPr>
            <a:xfrm>
              <a:off x="19784269" y="4364456"/>
              <a:ext cx="77596" cy="105130"/>
            </a:xfrm>
            <a:custGeom>
              <a:avLst/>
              <a:gdLst>
                <a:gd name="csX0" fmla="*/ 77597 w 77596"/>
                <a:gd name="csY0" fmla="*/ 62580 h 105130"/>
                <a:gd name="csX1" fmla="*/ 77597 w 77596"/>
                <a:gd name="csY1" fmla="*/ 17526 h 105130"/>
                <a:gd name="csX2" fmla="*/ 60071 w 77596"/>
                <a:gd name="csY2" fmla="*/ 0 h 105130"/>
                <a:gd name="csX3" fmla="*/ 17526 w 77596"/>
                <a:gd name="csY3" fmla="*/ 0 h 105130"/>
                <a:gd name="csX4" fmla="*/ 0 w 77596"/>
                <a:gd name="csY4" fmla="*/ 17526 h 105130"/>
                <a:gd name="csX5" fmla="*/ 0 w 77596"/>
                <a:gd name="csY5" fmla="*/ 92615 h 105130"/>
                <a:gd name="csX6" fmla="*/ 12509 w 77596"/>
                <a:gd name="csY6" fmla="*/ 105131 h 105130"/>
                <a:gd name="csX7" fmla="*/ 25019 w 77596"/>
                <a:gd name="csY7" fmla="*/ 92615 h 105130"/>
                <a:gd name="csX8" fmla="*/ 25019 w 77596"/>
                <a:gd name="csY8" fmla="*/ 45060 h 105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7596" h="105130">
                  <a:moveTo>
                    <a:pt x="77597" y="62580"/>
                  </a:moveTo>
                  <a:lnTo>
                    <a:pt x="77597" y="17526"/>
                  </a:lnTo>
                  <a:cubicBezTo>
                    <a:pt x="77597" y="7836"/>
                    <a:pt x="69786" y="0"/>
                    <a:pt x="60071" y="0"/>
                  </a:cubicBezTo>
                  <a:lnTo>
                    <a:pt x="17526" y="0"/>
                  </a:lnTo>
                  <a:cubicBezTo>
                    <a:pt x="7810" y="0"/>
                    <a:pt x="0" y="7836"/>
                    <a:pt x="0" y="17526"/>
                  </a:cubicBezTo>
                  <a:lnTo>
                    <a:pt x="0" y="92615"/>
                  </a:lnTo>
                  <a:cubicBezTo>
                    <a:pt x="0" y="99524"/>
                    <a:pt x="5588" y="105131"/>
                    <a:pt x="12509" y="105131"/>
                  </a:cubicBezTo>
                  <a:cubicBezTo>
                    <a:pt x="19431" y="105131"/>
                    <a:pt x="25019" y="99524"/>
                    <a:pt x="25019" y="92615"/>
                  </a:cubicBezTo>
                  <a:lnTo>
                    <a:pt x="25019" y="4506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0" name="Полилиния: фигура 289">
              <a:extLst>
                <a:ext uri="{FF2B5EF4-FFF2-40B4-BE49-F238E27FC236}">
                  <a16:creationId xmlns:a16="http://schemas.microsoft.com/office/drawing/2014/main" id="{ADD6D554-0E9E-5B46-8170-38ED296271A1}"/>
                </a:ext>
              </a:extLst>
            </p:cNvPr>
            <p:cNvSpPr/>
            <p:nvPr/>
          </p:nvSpPr>
          <p:spPr>
            <a:xfrm>
              <a:off x="19857103" y="4269333"/>
              <a:ext cx="57340" cy="60077"/>
            </a:xfrm>
            <a:custGeom>
              <a:avLst/>
              <a:gdLst>
                <a:gd name="csX0" fmla="*/ 0 w 57340"/>
                <a:gd name="csY0" fmla="*/ 17519 h 60077"/>
                <a:gd name="csX1" fmla="*/ 27305 w 57340"/>
                <a:gd name="csY1" fmla="*/ 0 h 60077"/>
                <a:gd name="csX2" fmla="*/ 57341 w 57340"/>
                <a:gd name="csY2" fmla="*/ 30035 h 60077"/>
                <a:gd name="csX3" fmla="*/ 27305 w 57340"/>
                <a:gd name="csY3" fmla="*/ 60077 h 60077"/>
                <a:gd name="csX4" fmla="*/ 14796 w 57340"/>
                <a:gd name="csY4" fmla="*/ 57347 h 60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7340" h="60077">
                  <a:moveTo>
                    <a:pt x="0" y="17519"/>
                  </a:moveTo>
                  <a:cubicBezTo>
                    <a:pt x="4763" y="7182"/>
                    <a:pt x="15177" y="0"/>
                    <a:pt x="27305" y="0"/>
                  </a:cubicBezTo>
                  <a:cubicBezTo>
                    <a:pt x="43879" y="0"/>
                    <a:pt x="57341" y="13443"/>
                    <a:pt x="57341" y="30035"/>
                  </a:cubicBezTo>
                  <a:cubicBezTo>
                    <a:pt x="57341" y="46634"/>
                    <a:pt x="43879" y="60077"/>
                    <a:pt x="27305" y="60077"/>
                  </a:cubicBezTo>
                  <a:cubicBezTo>
                    <a:pt x="22860" y="60077"/>
                    <a:pt x="18606" y="59099"/>
                    <a:pt x="14796" y="57347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1" name="Полилиния: фигура 290">
              <a:extLst>
                <a:ext uri="{FF2B5EF4-FFF2-40B4-BE49-F238E27FC236}">
                  <a16:creationId xmlns:a16="http://schemas.microsoft.com/office/drawing/2014/main" id="{417A0176-BF6D-0CF8-DEE9-C181352150FD}"/>
                </a:ext>
              </a:extLst>
            </p:cNvPr>
            <p:cNvSpPr/>
            <p:nvPr/>
          </p:nvSpPr>
          <p:spPr>
            <a:xfrm>
              <a:off x="19919460" y="4254322"/>
              <a:ext cx="57530" cy="60071"/>
            </a:xfrm>
            <a:custGeom>
              <a:avLst/>
              <a:gdLst>
                <a:gd name="csX0" fmla="*/ 0 w 57530"/>
                <a:gd name="csY0" fmla="*/ 18021 h 60071"/>
                <a:gd name="csX1" fmla="*/ 27495 w 57530"/>
                <a:gd name="csY1" fmla="*/ 0 h 60071"/>
                <a:gd name="csX2" fmla="*/ 57531 w 57530"/>
                <a:gd name="csY2" fmla="*/ 30036 h 60071"/>
                <a:gd name="csX3" fmla="*/ 27495 w 57530"/>
                <a:gd name="csY3" fmla="*/ 60071 h 60071"/>
                <a:gd name="csX4" fmla="*/ 10922 w 57530"/>
                <a:gd name="csY4" fmla="*/ 55067 h 600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7530" h="60071">
                  <a:moveTo>
                    <a:pt x="0" y="18021"/>
                  </a:moveTo>
                  <a:cubicBezTo>
                    <a:pt x="4635" y="7404"/>
                    <a:pt x="15177" y="0"/>
                    <a:pt x="27495" y="0"/>
                  </a:cubicBezTo>
                  <a:cubicBezTo>
                    <a:pt x="44132" y="0"/>
                    <a:pt x="57531" y="13437"/>
                    <a:pt x="57531" y="30036"/>
                  </a:cubicBezTo>
                  <a:cubicBezTo>
                    <a:pt x="57531" y="46628"/>
                    <a:pt x="44132" y="60071"/>
                    <a:pt x="27495" y="60071"/>
                  </a:cubicBezTo>
                  <a:cubicBezTo>
                    <a:pt x="21399" y="60071"/>
                    <a:pt x="15684" y="58223"/>
                    <a:pt x="10922" y="55067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5" name="Группа 524">
            <a:extLst>
              <a:ext uri="{FF2B5EF4-FFF2-40B4-BE49-F238E27FC236}">
                <a16:creationId xmlns:a16="http://schemas.microsoft.com/office/drawing/2014/main" id="{B68AAAEC-0AEC-5BC3-01CF-08E9E19C3357}"/>
              </a:ext>
            </a:extLst>
          </p:cNvPr>
          <p:cNvGrpSpPr/>
          <p:nvPr/>
        </p:nvGrpSpPr>
        <p:grpSpPr>
          <a:xfrm>
            <a:off x="6672118" y="5396901"/>
            <a:ext cx="310387" cy="170205"/>
            <a:chOff x="19784269" y="5086350"/>
            <a:chExt cx="310387" cy="170205"/>
          </a:xfrm>
        </p:grpSpPr>
        <p:sp>
          <p:nvSpPr>
            <p:cNvPr id="292" name="Полилиния: фигура 291">
              <a:extLst>
                <a:ext uri="{FF2B5EF4-FFF2-40B4-BE49-F238E27FC236}">
                  <a16:creationId xmlns:a16="http://schemas.microsoft.com/office/drawing/2014/main" id="{A8492442-3B53-73EC-45A8-B67C7D8AD42D}"/>
                </a:ext>
              </a:extLst>
            </p:cNvPr>
            <p:cNvSpPr/>
            <p:nvPr/>
          </p:nvSpPr>
          <p:spPr>
            <a:xfrm>
              <a:off x="19861865" y="5086350"/>
              <a:ext cx="155194" cy="150171"/>
            </a:xfrm>
            <a:custGeom>
              <a:avLst/>
              <a:gdLst>
                <a:gd name="csX0" fmla="*/ 87249 w 155194"/>
                <a:gd name="csY0" fmla="*/ 6007 h 150171"/>
                <a:gd name="csX1" fmla="*/ 105283 w 155194"/>
                <a:gd name="csY1" fmla="*/ 42450 h 150171"/>
                <a:gd name="csX2" fmla="*/ 146368 w 155194"/>
                <a:gd name="csY2" fmla="*/ 48438 h 150171"/>
                <a:gd name="csX3" fmla="*/ 152083 w 155194"/>
                <a:gd name="csY3" fmla="*/ 66034 h 150171"/>
                <a:gd name="csX4" fmla="*/ 122301 w 155194"/>
                <a:gd name="csY4" fmla="*/ 95015 h 150171"/>
                <a:gd name="csX5" fmla="*/ 129159 w 155194"/>
                <a:gd name="csY5" fmla="*/ 137573 h 150171"/>
                <a:gd name="csX6" fmla="*/ 113538 w 155194"/>
                <a:gd name="csY6" fmla="*/ 148908 h 150171"/>
                <a:gd name="csX7" fmla="*/ 77597 w 155194"/>
                <a:gd name="csY7" fmla="*/ 129984 h 150171"/>
                <a:gd name="csX8" fmla="*/ 41656 w 155194"/>
                <a:gd name="csY8" fmla="*/ 148908 h 150171"/>
                <a:gd name="csX9" fmla="*/ 26035 w 155194"/>
                <a:gd name="csY9" fmla="*/ 137573 h 150171"/>
                <a:gd name="csX10" fmla="*/ 32893 w 155194"/>
                <a:gd name="csY10" fmla="*/ 95015 h 150171"/>
                <a:gd name="csX11" fmla="*/ 3111 w 155194"/>
                <a:gd name="csY11" fmla="*/ 66034 h 150171"/>
                <a:gd name="csX12" fmla="*/ 8826 w 155194"/>
                <a:gd name="csY12" fmla="*/ 48438 h 150171"/>
                <a:gd name="csX13" fmla="*/ 49911 w 155194"/>
                <a:gd name="csY13" fmla="*/ 42450 h 150171"/>
                <a:gd name="csX14" fmla="*/ 67945 w 155194"/>
                <a:gd name="csY14" fmla="*/ 6007 h 150171"/>
                <a:gd name="csX15" fmla="*/ 77597 w 155194"/>
                <a:gd name="csY15" fmla="*/ 0 h 150171"/>
                <a:gd name="csX16" fmla="*/ 87249 w 155194"/>
                <a:gd name="csY16" fmla="*/ 6007 h 150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55194" h="150171">
                  <a:moveTo>
                    <a:pt x="87249" y="6007"/>
                  </a:moveTo>
                  <a:lnTo>
                    <a:pt x="105283" y="42450"/>
                  </a:lnTo>
                  <a:lnTo>
                    <a:pt x="146368" y="48438"/>
                  </a:lnTo>
                  <a:cubicBezTo>
                    <a:pt x="154813" y="49663"/>
                    <a:pt x="158179" y="60077"/>
                    <a:pt x="152083" y="66034"/>
                  </a:cubicBezTo>
                  <a:lnTo>
                    <a:pt x="122301" y="95015"/>
                  </a:lnTo>
                  <a:lnTo>
                    <a:pt x="129159" y="137573"/>
                  </a:lnTo>
                  <a:cubicBezTo>
                    <a:pt x="130683" y="146355"/>
                    <a:pt x="121475" y="153067"/>
                    <a:pt x="113538" y="148908"/>
                  </a:cubicBezTo>
                  <a:lnTo>
                    <a:pt x="77597" y="129984"/>
                  </a:lnTo>
                  <a:lnTo>
                    <a:pt x="41656" y="148908"/>
                  </a:lnTo>
                  <a:cubicBezTo>
                    <a:pt x="33719" y="153067"/>
                    <a:pt x="24511" y="146355"/>
                    <a:pt x="26035" y="137573"/>
                  </a:cubicBezTo>
                  <a:lnTo>
                    <a:pt x="32893" y="95015"/>
                  </a:lnTo>
                  <a:lnTo>
                    <a:pt x="3111" y="66034"/>
                  </a:lnTo>
                  <a:cubicBezTo>
                    <a:pt x="-2984" y="60077"/>
                    <a:pt x="381" y="49663"/>
                    <a:pt x="8826" y="48438"/>
                  </a:cubicBezTo>
                  <a:lnTo>
                    <a:pt x="49911" y="42450"/>
                  </a:lnTo>
                  <a:lnTo>
                    <a:pt x="67945" y="6007"/>
                  </a:lnTo>
                  <a:cubicBezTo>
                    <a:pt x="69913" y="2000"/>
                    <a:pt x="73723" y="0"/>
                    <a:pt x="77597" y="0"/>
                  </a:cubicBezTo>
                  <a:cubicBezTo>
                    <a:pt x="81471" y="0"/>
                    <a:pt x="85281" y="2000"/>
                    <a:pt x="87249" y="600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3" name="Полилиния: фигура 292">
              <a:extLst>
                <a:ext uri="{FF2B5EF4-FFF2-40B4-BE49-F238E27FC236}">
                  <a16:creationId xmlns:a16="http://schemas.microsoft.com/office/drawing/2014/main" id="{5D4C1563-6387-0F1E-AB90-E0826B9A593C}"/>
                </a:ext>
              </a:extLst>
            </p:cNvPr>
            <p:cNvSpPr/>
            <p:nvPr/>
          </p:nvSpPr>
          <p:spPr>
            <a:xfrm>
              <a:off x="19784269" y="5121385"/>
              <a:ext cx="115633" cy="135170"/>
            </a:xfrm>
            <a:custGeom>
              <a:avLst/>
              <a:gdLst>
                <a:gd name="csX0" fmla="*/ 75438 w 115633"/>
                <a:gd name="csY0" fmla="*/ 1528 h 135170"/>
                <a:gd name="csX1" fmla="*/ 61023 w 115633"/>
                <a:gd name="csY1" fmla="*/ 5637 h 135170"/>
                <a:gd name="csX2" fmla="*/ 45148 w 115633"/>
                <a:gd name="csY2" fmla="*/ 37850 h 135170"/>
                <a:gd name="csX3" fmla="*/ 8001 w 115633"/>
                <a:gd name="csY3" fmla="*/ 43260 h 135170"/>
                <a:gd name="csX4" fmla="*/ 0 w 115633"/>
                <a:gd name="csY4" fmla="*/ 52570 h 135170"/>
                <a:gd name="csX5" fmla="*/ 2857 w 115633"/>
                <a:gd name="csY5" fmla="*/ 59154 h 135170"/>
                <a:gd name="csX6" fmla="*/ 29718 w 115633"/>
                <a:gd name="csY6" fmla="*/ 85335 h 135170"/>
                <a:gd name="csX7" fmla="*/ 23495 w 115633"/>
                <a:gd name="csY7" fmla="*/ 123785 h 135170"/>
                <a:gd name="csX8" fmla="*/ 32512 w 115633"/>
                <a:gd name="csY8" fmla="*/ 135170 h 135170"/>
                <a:gd name="csX9" fmla="*/ 37592 w 115633"/>
                <a:gd name="csY9" fmla="*/ 134046 h 135170"/>
                <a:gd name="csX10" fmla="*/ 70104 w 115633"/>
                <a:gd name="csY10" fmla="*/ 116946 h 135170"/>
                <a:gd name="csX11" fmla="*/ 102553 w 115633"/>
                <a:gd name="csY11" fmla="*/ 134046 h 135170"/>
                <a:gd name="csX12" fmla="*/ 107632 w 115633"/>
                <a:gd name="csY12" fmla="*/ 135170 h 135170"/>
                <a:gd name="csX13" fmla="*/ 115633 w 115633"/>
                <a:gd name="csY13" fmla="*/ 130116 h 135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15633" h="135170">
                  <a:moveTo>
                    <a:pt x="75438" y="1528"/>
                  </a:moveTo>
                  <a:cubicBezTo>
                    <a:pt x="70676" y="-1450"/>
                    <a:pt x="63818" y="-72"/>
                    <a:pt x="61023" y="5637"/>
                  </a:cubicBezTo>
                  <a:lnTo>
                    <a:pt x="45148" y="37850"/>
                  </a:lnTo>
                  <a:lnTo>
                    <a:pt x="8001" y="43260"/>
                  </a:lnTo>
                  <a:cubicBezTo>
                    <a:pt x="2984" y="43984"/>
                    <a:pt x="0" y="48213"/>
                    <a:pt x="0" y="52570"/>
                  </a:cubicBezTo>
                  <a:cubicBezTo>
                    <a:pt x="0" y="55071"/>
                    <a:pt x="889" y="57275"/>
                    <a:pt x="2857" y="59154"/>
                  </a:cubicBezTo>
                  <a:lnTo>
                    <a:pt x="29718" y="85335"/>
                  </a:lnTo>
                  <a:lnTo>
                    <a:pt x="23495" y="123785"/>
                  </a:lnTo>
                  <a:cubicBezTo>
                    <a:pt x="22416" y="129887"/>
                    <a:pt x="27051" y="135170"/>
                    <a:pt x="32512" y="135170"/>
                  </a:cubicBezTo>
                  <a:cubicBezTo>
                    <a:pt x="34290" y="135170"/>
                    <a:pt x="35941" y="134897"/>
                    <a:pt x="37592" y="134046"/>
                  </a:cubicBezTo>
                  <a:lnTo>
                    <a:pt x="70104" y="116946"/>
                  </a:lnTo>
                  <a:lnTo>
                    <a:pt x="102553" y="134046"/>
                  </a:lnTo>
                  <a:cubicBezTo>
                    <a:pt x="104267" y="134923"/>
                    <a:pt x="105981" y="135170"/>
                    <a:pt x="107632" y="135170"/>
                  </a:cubicBezTo>
                  <a:cubicBezTo>
                    <a:pt x="110998" y="135170"/>
                    <a:pt x="114046" y="133018"/>
                    <a:pt x="115633" y="130116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4" name="Полилиния: фигура 293">
              <a:extLst>
                <a:ext uri="{FF2B5EF4-FFF2-40B4-BE49-F238E27FC236}">
                  <a16:creationId xmlns:a16="http://schemas.microsoft.com/office/drawing/2014/main" id="{2C87B02C-B97F-ED56-1258-B6A570BDEE43}"/>
                </a:ext>
              </a:extLst>
            </p:cNvPr>
            <p:cNvSpPr/>
            <p:nvPr/>
          </p:nvSpPr>
          <p:spPr>
            <a:xfrm>
              <a:off x="19979023" y="5121385"/>
              <a:ext cx="115633" cy="135170"/>
            </a:xfrm>
            <a:custGeom>
              <a:avLst/>
              <a:gdLst>
                <a:gd name="csX0" fmla="*/ 40195 w 115633"/>
                <a:gd name="csY0" fmla="*/ 1528 h 135170"/>
                <a:gd name="csX1" fmla="*/ 54610 w 115633"/>
                <a:gd name="csY1" fmla="*/ 5637 h 135170"/>
                <a:gd name="csX2" fmla="*/ 70485 w 115633"/>
                <a:gd name="csY2" fmla="*/ 37850 h 135170"/>
                <a:gd name="csX3" fmla="*/ 107632 w 115633"/>
                <a:gd name="csY3" fmla="*/ 43260 h 135170"/>
                <a:gd name="csX4" fmla="*/ 115633 w 115633"/>
                <a:gd name="csY4" fmla="*/ 52570 h 135170"/>
                <a:gd name="csX5" fmla="*/ 112776 w 115633"/>
                <a:gd name="csY5" fmla="*/ 59154 h 135170"/>
                <a:gd name="csX6" fmla="*/ 85915 w 115633"/>
                <a:gd name="csY6" fmla="*/ 85335 h 135170"/>
                <a:gd name="csX7" fmla="*/ 92139 w 115633"/>
                <a:gd name="csY7" fmla="*/ 123785 h 135170"/>
                <a:gd name="csX8" fmla="*/ 83058 w 115633"/>
                <a:gd name="csY8" fmla="*/ 135170 h 135170"/>
                <a:gd name="csX9" fmla="*/ 78041 w 115633"/>
                <a:gd name="csY9" fmla="*/ 134046 h 135170"/>
                <a:gd name="csX10" fmla="*/ 45529 w 115633"/>
                <a:gd name="csY10" fmla="*/ 116946 h 135170"/>
                <a:gd name="csX11" fmla="*/ 13081 w 115633"/>
                <a:gd name="csY11" fmla="*/ 134046 h 135170"/>
                <a:gd name="csX12" fmla="*/ 8001 w 115633"/>
                <a:gd name="csY12" fmla="*/ 135170 h 135170"/>
                <a:gd name="csX13" fmla="*/ 0 w 115633"/>
                <a:gd name="csY13" fmla="*/ 130116 h 135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15633" h="135170">
                  <a:moveTo>
                    <a:pt x="40195" y="1528"/>
                  </a:moveTo>
                  <a:cubicBezTo>
                    <a:pt x="44958" y="-1450"/>
                    <a:pt x="51815" y="-72"/>
                    <a:pt x="54610" y="5637"/>
                  </a:cubicBezTo>
                  <a:lnTo>
                    <a:pt x="70485" y="37850"/>
                  </a:lnTo>
                  <a:lnTo>
                    <a:pt x="107632" y="43260"/>
                  </a:lnTo>
                  <a:cubicBezTo>
                    <a:pt x="112649" y="43984"/>
                    <a:pt x="115633" y="48213"/>
                    <a:pt x="115633" y="52570"/>
                  </a:cubicBezTo>
                  <a:cubicBezTo>
                    <a:pt x="115633" y="55071"/>
                    <a:pt x="114744" y="57275"/>
                    <a:pt x="112776" y="59154"/>
                  </a:cubicBezTo>
                  <a:lnTo>
                    <a:pt x="85915" y="85335"/>
                  </a:lnTo>
                  <a:lnTo>
                    <a:pt x="92139" y="123785"/>
                  </a:lnTo>
                  <a:cubicBezTo>
                    <a:pt x="93154" y="129862"/>
                    <a:pt x="88519" y="135170"/>
                    <a:pt x="83058" y="135170"/>
                  </a:cubicBezTo>
                  <a:cubicBezTo>
                    <a:pt x="81407" y="135170"/>
                    <a:pt x="79692" y="134923"/>
                    <a:pt x="78041" y="134046"/>
                  </a:cubicBezTo>
                  <a:lnTo>
                    <a:pt x="45529" y="116946"/>
                  </a:lnTo>
                  <a:lnTo>
                    <a:pt x="13081" y="134046"/>
                  </a:lnTo>
                  <a:cubicBezTo>
                    <a:pt x="11366" y="134923"/>
                    <a:pt x="9651" y="135170"/>
                    <a:pt x="8001" y="135170"/>
                  </a:cubicBezTo>
                  <a:cubicBezTo>
                    <a:pt x="4635" y="135170"/>
                    <a:pt x="1588" y="133018"/>
                    <a:pt x="0" y="130116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6" name="Группа 535">
            <a:extLst>
              <a:ext uri="{FF2B5EF4-FFF2-40B4-BE49-F238E27FC236}">
                <a16:creationId xmlns:a16="http://schemas.microsoft.com/office/drawing/2014/main" id="{393FBFCB-93CC-9BA6-050E-438CCB0F1128}"/>
              </a:ext>
            </a:extLst>
          </p:cNvPr>
          <p:cNvGrpSpPr/>
          <p:nvPr/>
        </p:nvGrpSpPr>
        <p:grpSpPr>
          <a:xfrm>
            <a:off x="7421418" y="1701201"/>
            <a:ext cx="267843" cy="245312"/>
            <a:chOff x="20533569" y="1390650"/>
            <a:chExt cx="267843" cy="245312"/>
          </a:xfrm>
        </p:grpSpPr>
        <p:sp>
          <p:nvSpPr>
            <p:cNvPr id="295" name="Полилиния: фигура 294">
              <a:extLst>
                <a:ext uri="{FF2B5EF4-FFF2-40B4-BE49-F238E27FC236}">
                  <a16:creationId xmlns:a16="http://schemas.microsoft.com/office/drawing/2014/main" id="{1CF0ABAC-0AAA-1654-3C16-7FDF4B26163B}"/>
                </a:ext>
              </a:extLst>
            </p:cNvPr>
            <p:cNvSpPr/>
            <p:nvPr/>
          </p:nvSpPr>
          <p:spPr>
            <a:xfrm>
              <a:off x="20533569" y="1433207"/>
              <a:ext cx="267843" cy="202755"/>
            </a:xfrm>
            <a:custGeom>
              <a:avLst/>
              <a:gdLst>
                <a:gd name="csX0" fmla="*/ 257810 w 267843"/>
                <a:gd name="csY0" fmla="*/ 0 h 202755"/>
                <a:gd name="csX1" fmla="*/ 10033 w 267843"/>
                <a:gd name="csY1" fmla="*/ 0 h 202755"/>
                <a:gd name="csX2" fmla="*/ 0 w 267843"/>
                <a:gd name="csY2" fmla="*/ 10014 h 202755"/>
                <a:gd name="csX3" fmla="*/ 0 w 267843"/>
                <a:gd name="csY3" fmla="*/ 192742 h 202755"/>
                <a:gd name="csX4" fmla="*/ 10033 w 267843"/>
                <a:gd name="csY4" fmla="*/ 202755 h 202755"/>
                <a:gd name="csX5" fmla="*/ 257810 w 267843"/>
                <a:gd name="csY5" fmla="*/ 202755 h 202755"/>
                <a:gd name="csX6" fmla="*/ 267843 w 267843"/>
                <a:gd name="csY6" fmla="*/ 192742 h 202755"/>
                <a:gd name="csX7" fmla="*/ 267843 w 267843"/>
                <a:gd name="csY7" fmla="*/ 10014 h 202755"/>
                <a:gd name="csX8" fmla="*/ 257810 w 267843"/>
                <a:gd name="csY8" fmla="*/ 0 h 202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67843" h="202755">
                  <a:moveTo>
                    <a:pt x="257810" y="0"/>
                  </a:moveTo>
                  <a:lnTo>
                    <a:pt x="10033" y="0"/>
                  </a:lnTo>
                  <a:cubicBezTo>
                    <a:pt x="4508" y="0"/>
                    <a:pt x="0" y="4483"/>
                    <a:pt x="0" y="10014"/>
                  </a:cubicBezTo>
                  <a:lnTo>
                    <a:pt x="0" y="192742"/>
                  </a:lnTo>
                  <a:cubicBezTo>
                    <a:pt x="0" y="198272"/>
                    <a:pt x="4508" y="202755"/>
                    <a:pt x="10033" y="202755"/>
                  </a:cubicBezTo>
                  <a:lnTo>
                    <a:pt x="257810" y="202755"/>
                  </a:lnTo>
                  <a:cubicBezTo>
                    <a:pt x="263334" y="202755"/>
                    <a:pt x="267843" y="198272"/>
                    <a:pt x="267843" y="192742"/>
                  </a:cubicBezTo>
                  <a:lnTo>
                    <a:pt x="267843" y="10014"/>
                  </a:lnTo>
                  <a:cubicBezTo>
                    <a:pt x="267843" y="4483"/>
                    <a:pt x="263334" y="0"/>
                    <a:pt x="257810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6" name="Полилиния: фигура 295">
              <a:extLst>
                <a:ext uri="{FF2B5EF4-FFF2-40B4-BE49-F238E27FC236}">
                  <a16:creationId xmlns:a16="http://schemas.microsoft.com/office/drawing/2014/main" id="{43FD3D75-3659-B06F-186E-A15E56DAEEB2}"/>
                </a:ext>
              </a:extLst>
            </p:cNvPr>
            <p:cNvSpPr/>
            <p:nvPr/>
          </p:nvSpPr>
          <p:spPr>
            <a:xfrm>
              <a:off x="20701399" y="1465745"/>
              <a:ext cx="100012" cy="75095"/>
            </a:xfrm>
            <a:custGeom>
              <a:avLst/>
              <a:gdLst>
                <a:gd name="csX0" fmla="*/ 0 w 100012"/>
                <a:gd name="csY0" fmla="*/ 75095 h 75095"/>
                <a:gd name="csX1" fmla="*/ 24892 w 100012"/>
                <a:gd name="csY1" fmla="*/ 75095 h 75095"/>
                <a:gd name="csX2" fmla="*/ 100013 w 100012"/>
                <a:gd name="csY2" fmla="*/ 0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0012" h="75095">
                  <a:moveTo>
                    <a:pt x="0" y="75095"/>
                  </a:moveTo>
                  <a:lnTo>
                    <a:pt x="24892" y="75095"/>
                  </a:lnTo>
                  <a:lnTo>
                    <a:pt x="100013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" name="Полилиния: фигура 296">
              <a:extLst>
                <a:ext uri="{FF2B5EF4-FFF2-40B4-BE49-F238E27FC236}">
                  <a16:creationId xmlns:a16="http://schemas.microsoft.com/office/drawing/2014/main" id="{3C3DEFE6-B2FE-761E-D2F4-520448F3EDC1}"/>
                </a:ext>
              </a:extLst>
            </p:cNvPr>
            <p:cNvSpPr/>
            <p:nvPr/>
          </p:nvSpPr>
          <p:spPr>
            <a:xfrm>
              <a:off x="20533569" y="1465745"/>
              <a:ext cx="100139" cy="75095"/>
            </a:xfrm>
            <a:custGeom>
              <a:avLst/>
              <a:gdLst>
                <a:gd name="csX0" fmla="*/ 0 w 100139"/>
                <a:gd name="csY0" fmla="*/ 0 h 75095"/>
                <a:gd name="csX1" fmla="*/ 75120 w 100139"/>
                <a:gd name="csY1" fmla="*/ 75095 h 75095"/>
                <a:gd name="csX2" fmla="*/ 100140 w 100139"/>
                <a:gd name="csY2" fmla="*/ 75095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0139" h="75095">
                  <a:moveTo>
                    <a:pt x="0" y="0"/>
                  </a:moveTo>
                  <a:lnTo>
                    <a:pt x="75120" y="75095"/>
                  </a:lnTo>
                  <a:lnTo>
                    <a:pt x="100140" y="7509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8" name="Полилиния: фигура 297">
              <a:extLst>
                <a:ext uri="{FF2B5EF4-FFF2-40B4-BE49-F238E27FC236}">
                  <a16:creationId xmlns:a16="http://schemas.microsoft.com/office/drawing/2014/main" id="{6C66E4F9-45D8-85C6-3BDF-A7CB492E515C}"/>
                </a:ext>
              </a:extLst>
            </p:cNvPr>
            <p:cNvSpPr/>
            <p:nvPr/>
          </p:nvSpPr>
          <p:spPr>
            <a:xfrm>
              <a:off x="20633708" y="1520812"/>
              <a:ext cx="67564" cy="47561"/>
            </a:xfrm>
            <a:custGeom>
              <a:avLst/>
              <a:gdLst>
                <a:gd name="csX0" fmla="*/ 57531 w 67564"/>
                <a:gd name="csY0" fmla="*/ 0 h 47561"/>
                <a:gd name="csX1" fmla="*/ 9969 w 67564"/>
                <a:gd name="csY1" fmla="*/ 0 h 47561"/>
                <a:gd name="csX2" fmla="*/ 0 w 67564"/>
                <a:gd name="csY2" fmla="*/ 10014 h 47561"/>
                <a:gd name="csX3" fmla="*/ 0 w 67564"/>
                <a:gd name="csY3" fmla="*/ 37548 h 47561"/>
                <a:gd name="csX4" fmla="*/ 9969 w 67564"/>
                <a:gd name="csY4" fmla="*/ 47562 h 47561"/>
                <a:gd name="csX5" fmla="*/ 57531 w 67564"/>
                <a:gd name="csY5" fmla="*/ 47562 h 47561"/>
                <a:gd name="csX6" fmla="*/ 67564 w 67564"/>
                <a:gd name="csY6" fmla="*/ 37548 h 47561"/>
                <a:gd name="csX7" fmla="*/ 67564 w 67564"/>
                <a:gd name="csY7" fmla="*/ 10014 h 47561"/>
                <a:gd name="csX8" fmla="*/ 57531 w 67564"/>
                <a:gd name="csY8" fmla="*/ 0 h 47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7564" h="47561">
                  <a:moveTo>
                    <a:pt x="57531" y="0"/>
                  </a:moveTo>
                  <a:lnTo>
                    <a:pt x="9969" y="0"/>
                  </a:lnTo>
                  <a:cubicBezTo>
                    <a:pt x="4445" y="0"/>
                    <a:pt x="0" y="4483"/>
                    <a:pt x="0" y="10014"/>
                  </a:cubicBezTo>
                  <a:lnTo>
                    <a:pt x="0" y="37548"/>
                  </a:lnTo>
                  <a:cubicBezTo>
                    <a:pt x="0" y="43078"/>
                    <a:pt x="4445" y="47562"/>
                    <a:pt x="9969" y="47562"/>
                  </a:cubicBezTo>
                  <a:lnTo>
                    <a:pt x="57531" y="47562"/>
                  </a:lnTo>
                  <a:cubicBezTo>
                    <a:pt x="63055" y="47562"/>
                    <a:pt x="67564" y="43078"/>
                    <a:pt x="67564" y="37548"/>
                  </a:cubicBezTo>
                  <a:lnTo>
                    <a:pt x="67564" y="10014"/>
                  </a:lnTo>
                  <a:cubicBezTo>
                    <a:pt x="67564" y="4483"/>
                    <a:pt x="63055" y="0"/>
                    <a:pt x="57531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9" name="Полилиния: фигура 298">
              <a:extLst>
                <a:ext uri="{FF2B5EF4-FFF2-40B4-BE49-F238E27FC236}">
                  <a16:creationId xmlns:a16="http://schemas.microsoft.com/office/drawing/2014/main" id="{3CE9F93F-E758-9151-C362-B6D98B429387}"/>
                </a:ext>
              </a:extLst>
            </p:cNvPr>
            <p:cNvSpPr/>
            <p:nvPr/>
          </p:nvSpPr>
          <p:spPr>
            <a:xfrm>
              <a:off x="20603673" y="1390650"/>
              <a:ext cx="130175" cy="42551"/>
            </a:xfrm>
            <a:custGeom>
              <a:avLst/>
              <a:gdLst>
                <a:gd name="csX0" fmla="*/ 130175 w 130175"/>
                <a:gd name="csY0" fmla="*/ 42551 h 42551"/>
                <a:gd name="csX1" fmla="*/ 130175 w 130175"/>
                <a:gd name="csY1" fmla="*/ 25032 h 42551"/>
                <a:gd name="csX2" fmla="*/ 105092 w 130175"/>
                <a:gd name="csY2" fmla="*/ 0 h 42551"/>
                <a:gd name="csX3" fmla="*/ 25019 w 130175"/>
                <a:gd name="csY3" fmla="*/ 0 h 42551"/>
                <a:gd name="csX4" fmla="*/ 0 w 130175"/>
                <a:gd name="csY4" fmla="*/ 25032 h 42551"/>
                <a:gd name="csX5" fmla="*/ 0 w 130175"/>
                <a:gd name="csY5" fmla="*/ 42551 h 425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0175" h="42551">
                  <a:moveTo>
                    <a:pt x="130175" y="42551"/>
                  </a:moveTo>
                  <a:lnTo>
                    <a:pt x="130175" y="25032"/>
                  </a:lnTo>
                  <a:cubicBezTo>
                    <a:pt x="130175" y="11214"/>
                    <a:pt x="118935" y="0"/>
                    <a:pt x="105092" y="0"/>
                  </a:cubicBezTo>
                  <a:lnTo>
                    <a:pt x="25019" y="0"/>
                  </a:lnTo>
                  <a:cubicBezTo>
                    <a:pt x="11176" y="0"/>
                    <a:pt x="0" y="11214"/>
                    <a:pt x="0" y="25032"/>
                  </a:cubicBezTo>
                  <a:lnTo>
                    <a:pt x="0" y="4255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2" name="Группа 531">
            <a:extLst>
              <a:ext uri="{FF2B5EF4-FFF2-40B4-BE49-F238E27FC236}">
                <a16:creationId xmlns:a16="http://schemas.microsoft.com/office/drawing/2014/main" id="{B679A4CF-0F87-2E93-23E7-7F80C33C78E0}"/>
              </a:ext>
            </a:extLst>
          </p:cNvPr>
          <p:cNvGrpSpPr/>
          <p:nvPr/>
        </p:nvGrpSpPr>
        <p:grpSpPr>
          <a:xfrm>
            <a:off x="7421418" y="3148994"/>
            <a:ext cx="272858" cy="310394"/>
            <a:chOff x="20533569" y="2838443"/>
            <a:chExt cx="272858" cy="310394"/>
          </a:xfrm>
        </p:grpSpPr>
        <p:sp>
          <p:nvSpPr>
            <p:cNvPr id="300" name="Полилиния: фигура 299">
              <a:extLst>
                <a:ext uri="{FF2B5EF4-FFF2-40B4-BE49-F238E27FC236}">
                  <a16:creationId xmlns:a16="http://schemas.microsoft.com/office/drawing/2014/main" id="{EC0EACE0-F42D-1ABA-9593-0E3BF86A5911}"/>
                </a:ext>
              </a:extLst>
            </p:cNvPr>
            <p:cNvSpPr/>
            <p:nvPr/>
          </p:nvSpPr>
          <p:spPr>
            <a:xfrm>
              <a:off x="20746357" y="3092418"/>
              <a:ext cx="6350" cy="56419"/>
            </a:xfrm>
            <a:custGeom>
              <a:avLst/>
              <a:gdLst>
                <a:gd name="csX0" fmla="*/ 0 w 6350"/>
                <a:gd name="csY0" fmla="*/ 56420 h 56419"/>
                <a:gd name="csX1" fmla="*/ 0 w 6350"/>
                <a:gd name="csY1" fmla="*/ 0 h 564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56419">
                  <a:moveTo>
                    <a:pt x="0" y="5642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1" name="Полилиния: фигура 300">
              <a:extLst>
                <a:ext uri="{FF2B5EF4-FFF2-40B4-BE49-F238E27FC236}">
                  <a16:creationId xmlns:a16="http://schemas.microsoft.com/office/drawing/2014/main" id="{D9970C36-20DC-B28B-9F5A-6E18A2A06D55}"/>
                </a:ext>
              </a:extLst>
            </p:cNvPr>
            <p:cNvSpPr/>
            <p:nvPr/>
          </p:nvSpPr>
          <p:spPr>
            <a:xfrm>
              <a:off x="20698796" y="3056223"/>
              <a:ext cx="38734" cy="6350"/>
            </a:xfrm>
            <a:custGeom>
              <a:avLst/>
              <a:gdLst>
                <a:gd name="csX0" fmla="*/ 38735 w 38734"/>
                <a:gd name="csY0" fmla="*/ 0 h 6350"/>
                <a:gd name="csX1" fmla="*/ 0 w 38734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8734" h="6350">
                  <a:moveTo>
                    <a:pt x="38735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2" name="Полилиния: фигура 301">
              <a:extLst>
                <a:ext uri="{FF2B5EF4-FFF2-40B4-BE49-F238E27FC236}">
                  <a16:creationId xmlns:a16="http://schemas.microsoft.com/office/drawing/2014/main" id="{67A6A68B-121B-DE46-CBCF-AE8975EBE204}"/>
                </a:ext>
              </a:extLst>
            </p:cNvPr>
            <p:cNvSpPr/>
            <p:nvPr/>
          </p:nvSpPr>
          <p:spPr>
            <a:xfrm>
              <a:off x="20548554" y="2971120"/>
              <a:ext cx="65087" cy="65081"/>
            </a:xfrm>
            <a:custGeom>
              <a:avLst/>
              <a:gdLst>
                <a:gd name="csX0" fmla="*/ 32576 w 65087"/>
                <a:gd name="csY0" fmla="*/ 65081 h 65081"/>
                <a:gd name="csX1" fmla="*/ 65088 w 65087"/>
                <a:gd name="csY1" fmla="*/ 32537 h 65081"/>
                <a:gd name="csX2" fmla="*/ 32576 w 65087"/>
                <a:gd name="csY2" fmla="*/ 0 h 65081"/>
                <a:gd name="csX3" fmla="*/ 0 w 65087"/>
                <a:gd name="csY3" fmla="*/ 32537 h 65081"/>
                <a:gd name="csX4" fmla="*/ 32576 w 65087"/>
                <a:gd name="csY4" fmla="*/ 65081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87" h="65081">
                  <a:moveTo>
                    <a:pt x="32576" y="65081"/>
                  </a:moveTo>
                  <a:cubicBezTo>
                    <a:pt x="50546" y="65081"/>
                    <a:pt x="65088" y="50508"/>
                    <a:pt x="65088" y="32537"/>
                  </a:cubicBezTo>
                  <a:cubicBezTo>
                    <a:pt x="65088" y="14567"/>
                    <a:pt x="50546" y="0"/>
                    <a:pt x="32576" y="0"/>
                  </a:cubicBezTo>
                  <a:cubicBezTo>
                    <a:pt x="14605" y="0"/>
                    <a:pt x="0" y="14567"/>
                    <a:pt x="0" y="32537"/>
                  </a:cubicBezTo>
                  <a:cubicBezTo>
                    <a:pt x="0" y="50508"/>
                    <a:pt x="14605" y="65081"/>
                    <a:pt x="32576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3" name="Полилиния: фигура 302">
              <a:extLst>
                <a:ext uri="{FF2B5EF4-FFF2-40B4-BE49-F238E27FC236}">
                  <a16:creationId xmlns:a16="http://schemas.microsoft.com/office/drawing/2014/main" id="{802BD1F4-C808-7FEA-3DC7-C30BA5F19854}"/>
                </a:ext>
              </a:extLst>
            </p:cNvPr>
            <p:cNvSpPr/>
            <p:nvPr/>
          </p:nvSpPr>
          <p:spPr>
            <a:xfrm>
              <a:off x="20623675" y="2971120"/>
              <a:ext cx="51308" cy="65081"/>
            </a:xfrm>
            <a:custGeom>
              <a:avLst/>
              <a:gdLst>
                <a:gd name="csX0" fmla="*/ 0 w 51308"/>
                <a:gd name="csY0" fmla="*/ 5956 h 65081"/>
                <a:gd name="csX1" fmla="*/ 18797 w 51308"/>
                <a:gd name="csY1" fmla="*/ 0 h 65081"/>
                <a:gd name="csX2" fmla="*/ 51308 w 51308"/>
                <a:gd name="csY2" fmla="*/ 32537 h 65081"/>
                <a:gd name="csX3" fmla="*/ 18797 w 51308"/>
                <a:gd name="csY3" fmla="*/ 65081 h 65081"/>
                <a:gd name="csX4" fmla="*/ 0 w 51308"/>
                <a:gd name="csY4" fmla="*/ 59118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1308" h="65081">
                  <a:moveTo>
                    <a:pt x="0" y="5956"/>
                  </a:moveTo>
                  <a:cubicBezTo>
                    <a:pt x="5335" y="2197"/>
                    <a:pt x="11748" y="0"/>
                    <a:pt x="18797" y="0"/>
                  </a:cubicBezTo>
                  <a:cubicBezTo>
                    <a:pt x="36767" y="0"/>
                    <a:pt x="51308" y="14567"/>
                    <a:pt x="51308" y="32537"/>
                  </a:cubicBezTo>
                  <a:cubicBezTo>
                    <a:pt x="51308" y="50508"/>
                    <a:pt x="36767" y="65081"/>
                    <a:pt x="18797" y="65081"/>
                  </a:cubicBezTo>
                  <a:cubicBezTo>
                    <a:pt x="11748" y="65081"/>
                    <a:pt x="5335" y="62878"/>
                    <a:pt x="0" y="59118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4" name="Полилиния: фигура 303">
              <a:extLst>
                <a:ext uri="{FF2B5EF4-FFF2-40B4-BE49-F238E27FC236}">
                  <a16:creationId xmlns:a16="http://schemas.microsoft.com/office/drawing/2014/main" id="{B759C2CA-F354-5A7B-B532-FC449B8AA661}"/>
                </a:ext>
              </a:extLst>
            </p:cNvPr>
            <p:cNvSpPr/>
            <p:nvPr/>
          </p:nvSpPr>
          <p:spPr>
            <a:xfrm>
              <a:off x="20685651" y="2971120"/>
              <a:ext cx="51308" cy="65081"/>
            </a:xfrm>
            <a:custGeom>
              <a:avLst/>
              <a:gdLst>
                <a:gd name="csX0" fmla="*/ 0 w 51308"/>
                <a:gd name="csY0" fmla="*/ 5956 h 65081"/>
                <a:gd name="csX1" fmla="*/ 18733 w 51308"/>
                <a:gd name="csY1" fmla="*/ 0 h 65081"/>
                <a:gd name="csX2" fmla="*/ 51308 w 51308"/>
                <a:gd name="csY2" fmla="*/ 32537 h 65081"/>
                <a:gd name="csX3" fmla="*/ 18733 w 51308"/>
                <a:gd name="csY3" fmla="*/ 65081 h 65081"/>
                <a:gd name="csX4" fmla="*/ 0 w 51308"/>
                <a:gd name="csY4" fmla="*/ 59118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1308" h="65081">
                  <a:moveTo>
                    <a:pt x="0" y="5956"/>
                  </a:moveTo>
                  <a:cubicBezTo>
                    <a:pt x="5271" y="2197"/>
                    <a:pt x="11748" y="0"/>
                    <a:pt x="18733" y="0"/>
                  </a:cubicBezTo>
                  <a:cubicBezTo>
                    <a:pt x="36703" y="0"/>
                    <a:pt x="51308" y="14567"/>
                    <a:pt x="51308" y="32537"/>
                  </a:cubicBezTo>
                  <a:cubicBezTo>
                    <a:pt x="51308" y="50508"/>
                    <a:pt x="36703" y="65081"/>
                    <a:pt x="18733" y="65081"/>
                  </a:cubicBezTo>
                  <a:cubicBezTo>
                    <a:pt x="11748" y="65081"/>
                    <a:pt x="5271" y="62878"/>
                    <a:pt x="0" y="59118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5" name="Полилиния: фигура 304">
              <a:extLst>
                <a:ext uri="{FF2B5EF4-FFF2-40B4-BE49-F238E27FC236}">
                  <a16:creationId xmlns:a16="http://schemas.microsoft.com/office/drawing/2014/main" id="{2FBB668D-5ADC-4D7B-0BDF-6B99985C2B3F}"/>
                </a:ext>
              </a:extLst>
            </p:cNvPr>
            <p:cNvSpPr/>
            <p:nvPr/>
          </p:nvSpPr>
          <p:spPr>
            <a:xfrm>
              <a:off x="20638725" y="3056223"/>
              <a:ext cx="47561" cy="92614"/>
            </a:xfrm>
            <a:custGeom>
              <a:avLst/>
              <a:gdLst>
                <a:gd name="csX0" fmla="*/ 0 w 47561"/>
                <a:gd name="csY0" fmla="*/ 0 h 92614"/>
                <a:gd name="csX1" fmla="*/ 30035 w 47561"/>
                <a:gd name="csY1" fmla="*/ 0 h 92614"/>
                <a:gd name="csX2" fmla="*/ 47561 w 47561"/>
                <a:gd name="csY2" fmla="*/ 17519 h 92614"/>
                <a:gd name="csX3" fmla="*/ 47561 w 47561"/>
                <a:gd name="csY3" fmla="*/ 92615 h 92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7561" h="92614">
                  <a:moveTo>
                    <a:pt x="0" y="0"/>
                  </a:moveTo>
                  <a:lnTo>
                    <a:pt x="30035" y="0"/>
                  </a:lnTo>
                  <a:cubicBezTo>
                    <a:pt x="39688" y="0"/>
                    <a:pt x="47561" y="7836"/>
                    <a:pt x="47561" y="17519"/>
                  </a:cubicBezTo>
                  <a:lnTo>
                    <a:pt x="47561" y="9261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6" name="Полилиния: фигура 305">
              <a:extLst>
                <a:ext uri="{FF2B5EF4-FFF2-40B4-BE49-F238E27FC236}">
                  <a16:creationId xmlns:a16="http://schemas.microsoft.com/office/drawing/2014/main" id="{D924E190-E064-C0ED-D4F6-A80D884F96E5}"/>
                </a:ext>
              </a:extLst>
            </p:cNvPr>
            <p:cNvSpPr/>
            <p:nvPr/>
          </p:nvSpPr>
          <p:spPr>
            <a:xfrm>
              <a:off x="20536045" y="3056223"/>
              <a:ext cx="90106" cy="92614"/>
            </a:xfrm>
            <a:custGeom>
              <a:avLst/>
              <a:gdLst>
                <a:gd name="csX0" fmla="*/ 90106 w 90106"/>
                <a:gd name="csY0" fmla="*/ 92615 h 92614"/>
                <a:gd name="csX1" fmla="*/ 90106 w 90106"/>
                <a:gd name="csY1" fmla="*/ 17519 h 92614"/>
                <a:gd name="csX2" fmla="*/ 72644 w 90106"/>
                <a:gd name="csY2" fmla="*/ 0 h 92614"/>
                <a:gd name="csX3" fmla="*/ 17526 w 90106"/>
                <a:gd name="csY3" fmla="*/ 0 h 92614"/>
                <a:gd name="csX4" fmla="*/ 0 w 90106"/>
                <a:gd name="csY4" fmla="*/ 17519 h 92614"/>
                <a:gd name="csX5" fmla="*/ 0 w 90106"/>
                <a:gd name="csY5" fmla="*/ 77597 h 92614"/>
                <a:gd name="csX6" fmla="*/ 15049 w 90106"/>
                <a:gd name="csY6" fmla="*/ 92615 h 92614"/>
                <a:gd name="csX7" fmla="*/ 30035 w 90106"/>
                <a:gd name="csY7" fmla="*/ 77597 h 92614"/>
                <a:gd name="csX8" fmla="*/ 30035 w 90106"/>
                <a:gd name="csY8" fmla="*/ 37548 h 92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0106" h="92614">
                  <a:moveTo>
                    <a:pt x="90106" y="92615"/>
                  </a:moveTo>
                  <a:lnTo>
                    <a:pt x="90106" y="17519"/>
                  </a:lnTo>
                  <a:cubicBezTo>
                    <a:pt x="90106" y="7836"/>
                    <a:pt x="82296" y="0"/>
                    <a:pt x="72644" y="0"/>
                  </a:cubicBezTo>
                  <a:lnTo>
                    <a:pt x="17526" y="0"/>
                  </a:lnTo>
                  <a:cubicBezTo>
                    <a:pt x="7874" y="0"/>
                    <a:pt x="0" y="7836"/>
                    <a:pt x="0" y="17519"/>
                  </a:cubicBezTo>
                  <a:lnTo>
                    <a:pt x="0" y="77597"/>
                  </a:lnTo>
                  <a:cubicBezTo>
                    <a:pt x="0" y="85884"/>
                    <a:pt x="6731" y="92615"/>
                    <a:pt x="15049" y="92615"/>
                  </a:cubicBezTo>
                  <a:cubicBezTo>
                    <a:pt x="23305" y="92615"/>
                    <a:pt x="30035" y="85884"/>
                    <a:pt x="30035" y="77597"/>
                  </a:cubicBezTo>
                  <a:lnTo>
                    <a:pt x="30035" y="3754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7" name="Полилиния: фигура 306">
              <a:extLst>
                <a:ext uri="{FF2B5EF4-FFF2-40B4-BE49-F238E27FC236}">
                  <a16:creationId xmlns:a16="http://schemas.microsoft.com/office/drawing/2014/main" id="{ACFFBAF8-4399-A561-3430-F291935F0189}"/>
                </a:ext>
              </a:extLst>
            </p:cNvPr>
            <p:cNvSpPr/>
            <p:nvPr/>
          </p:nvSpPr>
          <p:spPr>
            <a:xfrm>
              <a:off x="20581130" y="2868491"/>
              <a:ext cx="30035" cy="30041"/>
            </a:xfrm>
            <a:custGeom>
              <a:avLst/>
              <a:gdLst>
                <a:gd name="csX0" fmla="*/ 14986 w 30035"/>
                <a:gd name="csY0" fmla="*/ 30042 h 30041"/>
                <a:gd name="csX1" fmla="*/ 30035 w 30035"/>
                <a:gd name="csY1" fmla="*/ 15024 h 30041"/>
                <a:gd name="csX2" fmla="*/ 14986 w 30035"/>
                <a:gd name="csY2" fmla="*/ 0 h 30041"/>
                <a:gd name="csX3" fmla="*/ 0 w 30035"/>
                <a:gd name="csY3" fmla="*/ 15024 h 30041"/>
                <a:gd name="csX4" fmla="*/ 14986 w 30035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41">
                  <a:moveTo>
                    <a:pt x="14986" y="30042"/>
                  </a:moveTo>
                  <a:cubicBezTo>
                    <a:pt x="23305" y="30042"/>
                    <a:pt x="30035" y="23317"/>
                    <a:pt x="30035" y="15024"/>
                  </a:cubicBezTo>
                  <a:cubicBezTo>
                    <a:pt x="30035" y="6725"/>
                    <a:pt x="23305" y="0"/>
                    <a:pt x="14986" y="0"/>
                  </a:cubicBezTo>
                  <a:cubicBezTo>
                    <a:pt x="6731" y="0"/>
                    <a:pt x="0" y="6725"/>
                    <a:pt x="0" y="15024"/>
                  </a:cubicBezTo>
                  <a:cubicBezTo>
                    <a:pt x="0" y="23317"/>
                    <a:pt x="6731" y="30042"/>
                    <a:pt x="14986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8" name="Полилиния: фигура 307">
              <a:extLst>
                <a:ext uri="{FF2B5EF4-FFF2-40B4-BE49-F238E27FC236}">
                  <a16:creationId xmlns:a16="http://schemas.microsoft.com/office/drawing/2014/main" id="{ED0047C0-70FE-DB3D-22E5-39CB0F596137}"/>
                </a:ext>
              </a:extLst>
            </p:cNvPr>
            <p:cNvSpPr/>
            <p:nvPr/>
          </p:nvSpPr>
          <p:spPr>
            <a:xfrm>
              <a:off x="20706288" y="2868491"/>
              <a:ext cx="30036" cy="30041"/>
            </a:xfrm>
            <a:custGeom>
              <a:avLst/>
              <a:gdLst>
                <a:gd name="csX0" fmla="*/ 14987 w 30036"/>
                <a:gd name="csY0" fmla="*/ 30042 h 30041"/>
                <a:gd name="csX1" fmla="*/ 30036 w 30036"/>
                <a:gd name="csY1" fmla="*/ 15024 h 30041"/>
                <a:gd name="csX2" fmla="*/ 14987 w 30036"/>
                <a:gd name="csY2" fmla="*/ 0 h 30041"/>
                <a:gd name="csX3" fmla="*/ 0 w 30036"/>
                <a:gd name="csY3" fmla="*/ 15024 h 30041"/>
                <a:gd name="csX4" fmla="*/ 14987 w 30036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6" h="30041">
                  <a:moveTo>
                    <a:pt x="14987" y="30042"/>
                  </a:moveTo>
                  <a:cubicBezTo>
                    <a:pt x="23305" y="30042"/>
                    <a:pt x="30036" y="23317"/>
                    <a:pt x="30036" y="15024"/>
                  </a:cubicBezTo>
                  <a:cubicBezTo>
                    <a:pt x="30036" y="6725"/>
                    <a:pt x="23305" y="0"/>
                    <a:pt x="14987" y="0"/>
                  </a:cubicBezTo>
                  <a:cubicBezTo>
                    <a:pt x="6731" y="0"/>
                    <a:pt x="0" y="6725"/>
                    <a:pt x="0" y="15024"/>
                  </a:cubicBezTo>
                  <a:cubicBezTo>
                    <a:pt x="0" y="23317"/>
                    <a:pt x="6731" y="30042"/>
                    <a:pt x="14987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9" name="Полилиния: фигура 308">
              <a:extLst>
                <a:ext uri="{FF2B5EF4-FFF2-40B4-BE49-F238E27FC236}">
                  <a16:creationId xmlns:a16="http://schemas.microsoft.com/office/drawing/2014/main" id="{D7A78409-A0BF-12A5-FA1F-0E560B82281A}"/>
                </a:ext>
              </a:extLst>
            </p:cNvPr>
            <p:cNvSpPr/>
            <p:nvPr/>
          </p:nvSpPr>
          <p:spPr>
            <a:xfrm>
              <a:off x="20643677" y="2868491"/>
              <a:ext cx="30035" cy="30041"/>
            </a:xfrm>
            <a:custGeom>
              <a:avLst/>
              <a:gdLst>
                <a:gd name="csX0" fmla="*/ 15049 w 30035"/>
                <a:gd name="csY0" fmla="*/ 30042 h 30041"/>
                <a:gd name="csX1" fmla="*/ 30035 w 30035"/>
                <a:gd name="csY1" fmla="*/ 15024 h 30041"/>
                <a:gd name="csX2" fmla="*/ 15049 w 30035"/>
                <a:gd name="csY2" fmla="*/ 0 h 30041"/>
                <a:gd name="csX3" fmla="*/ 0 w 30035"/>
                <a:gd name="csY3" fmla="*/ 15024 h 30041"/>
                <a:gd name="csX4" fmla="*/ 15049 w 30035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41">
                  <a:moveTo>
                    <a:pt x="15049" y="30042"/>
                  </a:moveTo>
                  <a:cubicBezTo>
                    <a:pt x="23368" y="30042"/>
                    <a:pt x="30035" y="23317"/>
                    <a:pt x="30035" y="15024"/>
                  </a:cubicBezTo>
                  <a:cubicBezTo>
                    <a:pt x="30035" y="6725"/>
                    <a:pt x="23368" y="0"/>
                    <a:pt x="15049" y="0"/>
                  </a:cubicBezTo>
                  <a:cubicBezTo>
                    <a:pt x="6731" y="0"/>
                    <a:pt x="0" y="6725"/>
                    <a:pt x="0" y="15024"/>
                  </a:cubicBezTo>
                  <a:cubicBezTo>
                    <a:pt x="0" y="23317"/>
                    <a:pt x="6731" y="30042"/>
                    <a:pt x="15049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0" name="Полилиния: фигура 309">
              <a:extLst>
                <a:ext uri="{FF2B5EF4-FFF2-40B4-BE49-F238E27FC236}">
                  <a16:creationId xmlns:a16="http://schemas.microsoft.com/office/drawing/2014/main" id="{5D67C4EE-F061-574B-D7A5-D73ECDD1075E}"/>
                </a:ext>
              </a:extLst>
            </p:cNvPr>
            <p:cNvSpPr/>
            <p:nvPr/>
          </p:nvSpPr>
          <p:spPr>
            <a:xfrm>
              <a:off x="20533569" y="2838443"/>
              <a:ext cx="250317" cy="117646"/>
            </a:xfrm>
            <a:custGeom>
              <a:avLst/>
              <a:gdLst>
                <a:gd name="csX0" fmla="*/ 40069 w 250317"/>
                <a:gd name="csY0" fmla="*/ 87611 h 117646"/>
                <a:gd name="csX1" fmla="*/ 40069 w 250317"/>
                <a:gd name="csY1" fmla="*/ 117647 h 117646"/>
                <a:gd name="csX2" fmla="*/ 5144 w 250317"/>
                <a:gd name="csY2" fmla="*/ 82728 h 117646"/>
                <a:gd name="csX3" fmla="*/ 0 w 250317"/>
                <a:gd name="csY3" fmla="*/ 70339 h 117646"/>
                <a:gd name="csX4" fmla="*/ 0 w 250317"/>
                <a:gd name="csY4" fmla="*/ 17520 h 117646"/>
                <a:gd name="csX5" fmla="*/ 17526 w 250317"/>
                <a:gd name="csY5" fmla="*/ 0 h 117646"/>
                <a:gd name="csX6" fmla="*/ 232791 w 250317"/>
                <a:gd name="csY6" fmla="*/ 0 h 117646"/>
                <a:gd name="csX7" fmla="*/ 250317 w 250317"/>
                <a:gd name="csY7" fmla="*/ 17520 h 117646"/>
                <a:gd name="csX8" fmla="*/ 250317 w 250317"/>
                <a:gd name="csY8" fmla="*/ 70339 h 117646"/>
                <a:gd name="csX9" fmla="*/ 245173 w 250317"/>
                <a:gd name="csY9" fmla="*/ 82728 h 117646"/>
                <a:gd name="csX10" fmla="*/ 210248 w 250317"/>
                <a:gd name="csY10" fmla="*/ 117647 h 117646"/>
                <a:gd name="csX11" fmla="*/ 210248 w 250317"/>
                <a:gd name="csY11" fmla="*/ 87611 h 117646"/>
                <a:gd name="csX12" fmla="*/ 155194 w 250317"/>
                <a:gd name="csY12" fmla="*/ 87611 h 117646"/>
                <a:gd name="csX13" fmla="*/ 125158 w 250317"/>
                <a:gd name="csY13" fmla="*/ 117647 h 117646"/>
                <a:gd name="csX14" fmla="*/ 95123 w 250317"/>
                <a:gd name="csY14" fmla="*/ 87611 h 117646"/>
                <a:gd name="csX15" fmla="*/ 40069 w 250317"/>
                <a:gd name="csY15" fmla="*/ 87611 h 1176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50317" h="117646">
                  <a:moveTo>
                    <a:pt x="40069" y="87611"/>
                  </a:moveTo>
                  <a:lnTo>
                    <a:pt x="40069" y="117647"/>
                  </a:lnTo>
                  <a:lnTo>
                    <a:pt x="5144" y="82728"/>
                  </a:lnTo>
                  <a:cubicBezTo>
                    <a:pt x="1842" y="79451"/>
                    <a:pt x="0" y="74993"/>
                    <a:pt x="0" y="70339"/>
                  </a:cubicBezTo>
                  <a:lnTo>
                    <a:pt x="0" y="17520"/>
                  </a:lnTo>
                  <a:cubicBezTo>
                    <a:pt x="0" y="7836"/>
                    <a:pt x="7810" y="0"/>
                    <a:pt x="17526" y="0"/>
                  </a:cubicBezTo>
                  <a:lnTo>
                    <a:pt x="232791" y="0"/>
                  </a:lnTo>
                  <a:cubicBezTo>
                    <a:pt x="242506" y="0"/>
                    <a:pt x="250317" y="7836"/>
                    <a:pt x="250317" y="17520"/>
                  </a:cubicBezTo>
                  <a:lnTo>
                    <a:pt x="250317" y="70339"/>
                  </a:lnTo>
                  <a:cubicBezTo>
                    <a:pt x="250317" y="74993"/>
                    <a:pt x="248476" y="79451"/>
                    <a:pt x="245173" y="82728"/>
                  </a:cubicBezTo>
                  <a:lnTo>
                    <a:pt x="210248" y="117647"/>
                  </a:lnTo>
                  <a:lnTo>
                    <a:pt x="210248" y="87611"/>
                  </a:lnTo>
                  <a:lnTo>
                    <a:pt x="155194" y="87611"/>
                  </a:lnTo>
                  <a:lnTo>
                    <a:pt x="125158" y="117647"/>
                  </a:lnTo>
                  <a:lnTo>
                    <a:pt x="95123" y="87611"/>
                  </a:lnTo>
                  <a:lnTo>
                    <a:pt x="40069" y="87611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1" name="Полилиния: фигура 310">
              <a:extLst>
                <a:ext uri="{FF2B5EF4-FFF2-40B4-BE49-F238E27FC236}">
                  <a16:creationId xmlns:a16="http://schemas.microsoft.com/office/drawing/2014/main" id="{01ADEF30-1ED0-72E5-9312-E3E75E9B105D}"/>
                </a:ext>
              </a:extLst>
            </p:cNvPr>
            <p:cNvSpPr/>
            <p:nvPr/>
          </p:nvSpPr>
          <p:spPr>
            <a:xfrm>
              <a:off x="20737530" y="3011112"/>
              <a:ext cx="68897" cy="81305"/>
            </a:xfrm>
            <a:custGeom>
              <a:avLst/>
              <a:gdLst>
                <a:gd name="csX0" fmla="*/ 0 w 68897"/>
                <a:gd name="csY0" fmla="*/ 45110 h 81305"/>
                <a:gd name="csX1" fmla="*/ 43244 w 68897"/>
                <a:gd name="csY1" fmla="*/ 4432 h 81305"/>
                <a:gd name="csX2" fmla="*/ 53848 w 68897"/>
                <a:gd name="csY2" fmla="*/ 0 h 81305"/>
                <a:gd name="csX3" fmla="*/ 68897 w 68897"/>
                <a:gd name="csY3" fmla="*/ 15024 h 81305"/>
                <a:gd name="csX4" fmla="*/ 64453 w 68897"/>
                <a:gd name="csY4" fmla="*/ 25635 h 81305"/>
                <a:gd name="csX5" fmla="*/ 8827 w 68897"/>
                <a:gd name="csY5" fmla="*/ 81305 h 81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8897" h="81305">
                  <a:moveTo>
                    <a:pt x="0" y="45110"/>
                  </a:moveTo>
                  <a:lnTo>
                    <a:pt x="43244" y="4432"/>
                  </a:lnTo>
                  <a:cubicBezTo>
                    <a:pt x="45910" y="1683"/>
                    <a:pt x="49720" y="0"/>
                    <a:pt x="53848" y="0"/>
                  </a:cubicBezTo>
                  <a:cubicBezTo>
                    <a:pt x="62167" y="0"/>
                    <a:pt x="68897" y="6712"/>
                    <a:pt x="68897" y="15024"/>
                  </a:cubicBezTo>
                  <a:cubicBezTo>
                    <a:pt x="68897" y="19177"/>
                    <a:pt x="67183" y="22930"/>
                    <a:pt x="64453" y="25635"/>
                  </a:cubicBezTo>
                  <a:lnTo>
                    <a:pt x="8827" y="8130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4" name="Группа 533">
            <a:extLst>
              <a:ext uri="{FF2B5EF4-FFF2-40B4-BE49-F238E27FC236}">
                <a16:creationId xmlns:a16="http://schemas.microsoft.com/office/drawing/2014/main" id="{FA1AFC28-12BC-CFD0-AC3F-702AB4844BA8}"/>
              </a:ext>
            </a:extLst>
          </p:cNvPr>
          <p:cNvGrpSpPr/>
          <p:nvPr/>
        </p:nvGrpSpPr>
        <p:grpSpPr>
          <a:xfrm>
            <a:off x="7421418" y="2399701"/>
            <a:ext cx="310387" cy="296710"/>
            <a:chOff x="20533569" y="2089150"/>
            <a:chExt cx="310387" cy="296710"/>
          </a:xfrm>
        </p:grpSpPr>
        <p:sp>
          <p:nvSpPr>
            <p:cNvPr id="312" name="Полилиния: фигура 311">
              <a:extLst>
                <a:ext uri="{FF2B5EF4-FFF2-40B4-BE49-F238E27FC236}">
                  <a16:creationId xmlns:a16="http://schemas.microsoft.com/office/drawing/2014/main" id="{49FEFD5C-A3CF-E3C8-DF40-7A46483E8670}"/>
                </a:ext>
              </a:extLst>
            </p:cNvPr>
            <p:cNvSpPr/>
            <p:nvPr/>
          </p:nvSpPr>
          <p:spPr>
            <a:xfrm>
              <a:off x="20626151" y="2089150"/>
              <a:ext cx="154479" cy="154403"/>
            </a:xfrm>
            <a:custGeom>
              <a:avLst/>
              <a:gdLst>
                <a:gd name="csX0" fmla="*/ 147638 w 154479"/>
                <a:gd name="csY0" fmla="*/ 64808 h 154403"/>
                <a:gd name="csX1" fmla="*/ 143384 w 154479"/>
                <a:gd name="csY1" fmla="*/ 54515 h 154403"/>
                <a:gd name="csX2" fmla="*/ 143955 w 154479"/>
                <a:gd name="csY2" fmla="*/ 50736 h 154403"/>
                <a:gd name="csX3" fmla="*/ 152718 w 154479"/>
                <a:gd name="csY3" fmla="*/ 41954 h 154403"/>
                <a:gd name="csX4" fmla="*/ 152718 w 154479"/>
                <a:gd name="csY4" fmla="*/ 33439 h 154403"/>
                <a:gd name="csX5" fmla="*/ 136272 w 154479"/>
                <a:gd name="csY5" fmla="*/ 17043 h 154403"/>
                <a:gd name="csX6" fmla="*/ 127762 w 154479"/>
                <a:gd name="csY6" fmla="*/ 17043 h 154403"/>
                <a:gd name="csX7" fmla="*/ 118999 w 154479"/>
                <a:gd name="csY7" fmla="*/ 25832 h 154403"/>
                <a:gd name="csX8" fmla="*/ 115253 w 154479"/>
                <a:gd name="csY8" fmla="*/ 26384 h 154403"/>
                <a:gd name="csX9" fmla="*/ 104966 w 154479"/>
                <a:gd name="csY9" fmla="*/ 22130 h 154403"/>
                <a:gd name="csX10" fmla="*/ 102680 w 154479"/>
                <a:gd name="csY10" fmla="*/ 19075 h 154403"/>
                <a:gd name="csX11" fmla="*/ 102680 w 154479"/>
                <a:gd name="csY11" fmla="*/ 6033 h 154403"/>
                <a:gd name="csX12" fmla="*/ 96648 w 154479"/>
                <a:gd name="csY12" fmla="*/ 0 h 154403"/>
                <a:gd name="csX13" fmla="*/ 73597 w 154479"/>
                <a:gd name="csY13" fmla="*/ 0 h 154403"/>
                <a:gd name="csX14" fmla="*/ 67564 w 154479"/>
                <a:gd name="csY14" fmla="*/ 6033 h 154403"/>
                <a:gd name="csX15" fmla="*/ 67564 w 154479"/>
                <a:gd name="csY15" fmla="*/ 19799 h 154403"/>
                <a:gd name="csX16" fmla="*/ 65278 w 154479"/>
                <a:gd name="csY16" fmla="*/ 22854 h 154403"/>
                <a:gd name="csX17" fmla="*/ 54737 w 154479"/>
                <a:gd name="csY17" fmla="*/ 27134 h 154403"/>
                <a:gd name="csX18" fmla="*/ 50991 w 154479"/>
                <a:gd name="csY18" fmla="*/ 26581 h 154403"/>
                <a:gd name="csX19" fmla="*/ 41911 w 154479"/>
                <a:gd name="csY19" fmla="*/ 17672 h 154403"/>
                <a:gd name="csX20" fmla="*/ 33528 w 154479"/>
                <a:gd name="csY20" fmla="*/ 17672 h 154403"/>
                <a:gd name="csX21" fmla="*/ 16764 w 154479"/>
                <a:gd name="csY21" fmla="*/ 34017 h 154403"/>
                <a:gd name="csX22" fmla="*/ 16764 w 154479"/>
                <a:gd name="csY22" fmla="*/ 42628 h 154403"/>
                <a:gd name="csX23" fmla="*/ 25591 w 154479"/>
                <a:gd name="csY23" fmla="*/ 51264 h 154403"/>
                <a:gd name="csX24" fmla="*/ 26162 w 154479"/>
                <a:gd name="csY24" fmla="*/ 55093 h 154403"/>
                <a:gd name="csX25" fmla="*/ 21844 w 154479"/>
                <a:gd name="csY25" fmla="*/ 65278 h 154403"/>
                <a:gd name="csX26" fmla="*/ 18797 w 154479"/>
                <a:gd name="csY26" fmla="*/ 67532 h 154403"/>
                <a:gd name="csX27" fmla="*/ 6033 w 154479"/>
                <a:gd name="csY27" fmla="*/ 67532 h 154403"/>
                <a:gd name="csX28" fmla="*/ 0 w 154479"/>
                <a:gd name="csY28" fmla="*/ 73565 h 154403"/>
                <a:gd name="csX29" fmla="*/ 0 w 154479"/>
                <a:gd name="csY29" fmla="*/ 96571 h 154403"/>
                <a:gd name="csX30" fmla="*/ 6033 w 154479"/>
                <a:gd name="csY30" fmla="*/ 102603 h 154403"/>
                <a:gd name="csX31" fmla="*/ 18860 w 154479"/>
                <a:gd name="csY31" fmla="*/ 102603 h 154403"/>
                <a:gd name="csX32" fmla="*/ 21908 w 154479"/>
                <a:gd name="csY32" fmla="*/ 104883 h 154403"/>
                <a:gd name="csX33" fmla="*/ 26162 w 154479"/>
                <a:gd name="csY33" fmla="*/ 115170 h 154403"/>
                <a:gd name="csX34" fmla="*/ 25654 w 154479"/>
                <a:gd name="csY34" fmla="*/ 118948 h 154403"/>
                <a:gd name="csX35" fmla="*/ 16828 w 154479"/>
                <a:gd name="csY35" fmla="*/ 127737 h 154403"/>
                <a:gd name="csX36" fmla="*/ 16828 w 154479"/>
                <a:gd name="csY36" fmla="*/ 136246 h 154403"/>
                <a:gd name="csX37" fmla="*/ 33274 w 154479"/>
                <a:gd name="csY37" fmla="*/ 152641 h 154403"/>
                <a:gd name="csX38" fmla="*/ 41783 w 154479"/>
                <a:gd name="csY38" fmla="*/ 152641 h 154403"/>
                <a:gd name="csX39" fmla="*/ 47561 w 154479"/>
                <a:gd name="csY39" fmla="*/ 147631 h 154403"/>
                <a:gd name="csX40" fmla="*/ 60072 w 154479"/>
                <a:gd name="csY40" fmla="*/ 108534 h 154403"/>
                <a:gd name="csX41" fmla="*/ 50038 w 154479"/>
                <a:gd name="csY41" fmla="*/ 85058 h 154403"/>
                <a:gd name="csX42" fmla="*/ 82614 w 154479"/>
                <a:gd name="csY42" fmla="*/ 52514 h 154403"/>
                <a:gd name="csX43" fmla="*/ 115126 w 154479"/>
                <a:gd name="csY43" fmla="*/ 85058 h 154403"/>
                <a:gd name="csX44" fmla="*/ 112649 w 154479"/>
                <a:gd name="csY44" fmla="*/ 97593 h 154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54479" h="154403">
                  <a:moveTo>
                    <a:pt x="147638" y="64808"/>
                  </a:moveTo>
                  <a:cubicBezTo>
                    <a:pt x="147701" y="65081"/>
                    <a:pt x="143384" y="54515"/>
                    <a:pt x="143384" y="54515"/>
                  </a:cubicBezTo>
                  <a:cubicBezTo>
                    <a:pt x="143384" y="54515"/>
                    <a:pt x="142939" y="51740"/>
                    <a:pt x="143955" y="50736"/>
                  </a:cubicBezTo>
                  <a:lnTo>
                    <a:pt x="152718" y="41954"/>
                  </a:lnTo>
                  <a:cubicBezTo>
                    <a:pt x="155067" y="39599"/>
                    <a:pt x="155067" y="35795"/>
                    <a:pt x="152718" y="33439"/>
                  </a:cubicBezTo>
                  <a:lnTo>
                    <a:pt x="136272" y="17043"/>
                  </a:lnTo>
                  <a:cubicBezTo>
                    <a:pt x="133922" y="14694"/>
                    <a:pt x="130111" y="14694"/>
                    <a:pt x="127762" y="17043"/>
                  </a:cubicBezTo>
                  <a:lnTo>
                    <a:pt x="118999" y="25832"/>
                  </a:lnTo>
                  <a:cubicBezTo>
                    <a:pt x="117984" y="26835"/>
                    <a:pt x="116460" y="27032"/>
                    <a:pt x="115253" y="26384"/>
                  </a:cubicBezTo>
                  <a:cubicBezTo>
                    <a:pt x="111951" y="24682"/>
                    <a:pt x="108522" y="23254"/>
                    <a:pt x="104966" y="22130"/>
                  </a:cubicBezTo>
                  <a:cubicBezTo>
                    <a:pt x="103569" y="21704"/>
                    <a:pt x="102680" y="20472"/>
                    <a:pt x="102680" y="19075"/>
                  </a:cubicBezTo>
                  <a:lnTo>
                    <a:pt x="102680" y="6033"/>
                  </a:lnTo>
                  <a:cubicBezTo>
                    <a:pt x="102680" y="2705"/>
                    <a:pt x="99949" y="0"/>
                    <a:pt x="96648" y="0"/>
                  </a:cubicBezTo>
                  <a:lnTo>
                    <a:pt x="73597" y="0"/>
                  </a:lnTo>
                  <a:cubicBezTo>
                    <a:pt x="70295" y="0"/>
                    <a:pt x="67564" y="2705"/>
                    <a:pt x="67564" y="6033"/>
                  </a:cubicBezTo>
                  <a:lnTo>
                    <a:pt x="67564" y="19799"/>
                  </a:lnTo>
                  <a:cubicBezTo>
                    <a:pt x="67564" y="21228"/>
                    <a:pt x="66611" y="22454"/>
                    <a:pt x="65278" y="22854"/>
                  </a:cubicBezTo>
                  <a:cubicBezTo>
                    <a:pt x="61659" y="23978"/>
                    <a:pt x="58103" y="25432"/>
                    <a:pt x="54737" y="27134"/>
                  </a:cubicBezTo>
                  <a:cubicBezTo>
                    <a:pt x="53467" y="27762"/>
                    <a:pt x="52007" y="27559"/>
                    <a:pt x="50991" y="26581"/>
                  </a:cubicBezTo>
                  <a:lnTo>
                    <a:pt x="41911" y="17672"/>
                  </a:lnTo>
                  <a:cubicBezTo>
                    <a:pt x="39561" y="15392"/>
                    <a:pt x="35878" y="15392"/>
                    <a:pt x="33528" y="17672"/>
                  </a:cubicBezTo>
                  <a:lnTo>
                    <a:pt x="16764" y="34017"/>
                  </a:lnTo>
                  <a:cubicBezTo>
                    <a:pt x="14351" y="36373"/>
                    <a:pt x="14351" y="40278"/>
                    <a:pt x="16764" y="42628"/>
                  </a:cubicBezTo>
                  <a:lnTo>
                    <a:pt x="25591" y="51264"/>
                  </a:lnTo>
                  <a:cubicBezTo>
                    <a:pt x="26670" y="52267"/>
                    <a:pt x="26861" y="53816"/>
                    <a:pt x="26162" y="55093"/>
                  </a:cubicBezTo>
                  <a:cubicBezTo>
                    <a:pt x="24448" y="58350"/>
                    <a:pt x="22987" y="61728"/>
                    <a:pt x="21844" y="65278"/>
                  </a:cubicBezTo>
                  <a:cubicBezTo>
                    <a:pt x="21463" y="66605"/>
                    <a:pt x="20193" y="67532"/>
                    <a:pt x="18797" y="67532"/>
                  </a:cubicBezTo>
                  <a:lnTo>
                    <a:pt x="6033" y="67532"/>
                  </a:lnTo>
                  <a:cubicBezTo>
                    <a:pt x="2667" y="67532"/>
                    <a:pt x="0" y="70237"/>
                    <a:pt x="0" y="73565"/>
                  </a:cubicBezTo>
                  <a:lnTo>
                    <a:pt x="0" y="96571"/>
                  </a:lnTo>
                  <a:cubicBezTo>
                    <a:pt x="0" y="99898"/>
                    <a:pt x="2667" y="102603"/>
                    <a:pt x="6033" y="102603"/>
                  </a:cubicBezTo>
                  <a:lnTo>
                    <a:pt x="18860" y="102603"/>
                  </a:lnTo>
                  <a:cubicBezTo>
                    <a:pt x="20320" y="102603"/>
                    <a:pt x="21527" y="103530"/>
                    <a:pt x="21908" y="104883"/>
                  </a:cubicBezTo>
                  <a:cubicBezTo>
                    <a:pt x="23051" y="108458"/>
                    <a:pt x="24511" y="111887"/>
                    <a:pt x="26162" y="115170"/>
                  </a:cubicBezTo>
                  <a:cubicBezTo>
                    <a:pt x="26861" y="116421"/>
                    <a:pt x="26670" y="117945"/>
                    <a:pt x="25654" y="118948"/>
                  </a:cubicBezTo>
                  <a:lnTo>
                    <a:pt x="16828" y="127737"/>
                  </a:lnTo>
                  <a:cubicBezTo>
                    <a:pt x="14478" y="130086"/>
                    <a:pt x="14478" y="133890"/>
                    <a:pt x="16828" y="136246"/>
                  </a:cubicBezTo>
                  <a:lnTo>
                    <a:pt x="33274" y="152641"/>
                  </a:lnTo>
                  <a:cubicBezTo>
                    <a:pt x="35623" y="154991"/>
                    <a:pt x="39434" y="154991"/>
                    <a:pt x="41783" y="152641"/>
                  </a:cubicBezTo>
                  <a:lnTo>
                    <a:pt x="47561" y="147631"/>
                  </a:lnTo>
                  <a:moveTo>
                    <a:pt x="60072" y="108534"/>
                  </a:moveTo>
                  <a:cubicBezTo>
                    <a:pt x="53911" y="102603"/>
                    <a:pt x="50038" y="94291"/>
                    <a:pt x="50038" y="85058"/>
                  </a:cubicBezTo>
                  <a:cubicBezTo>
                    <a:pt x="50038" y="67081"/>
                    <a:pt x="64643" y="52514"/>
                    <a:pt x="82614" y="52514"/>
                  </a:cubicBezTo>
                  <a:cubicBezTo>
                    <a:pt x="100585" y="52514"/>
                    <a:pt x="115126" y="67081"/>
                    <a:pt x="115126" y="85058"/>
                  </a:cubicBezTo>
                  <a:cubicBezTo>
                    <a:pt x="115126" y="89484"/>
                    <a:pt x="114236" y="93739"/>
                    <a:pt x="112649" y="97593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3" name="Полилиния: фигура 312">
              <a:extLst>
                <a:ext uri="{FF2B5EF4-FFF2-40B4-BE49-F238E27FC236}">
                  <a16:creationId xmlns:a16="http://schemas.microsoft.com/office/drawing/2014/main" id="{F385AC20-9EF0-3303-D82C-E973262002E2}"/>
                </a:ext>
              </a:extLst>
            </p:cNvPr>
            <p:cNvSpPr/>
            <p:nvPr/>
          </p:nvSpPr>
          <p:spPr>
            <a:xfrm>
              <a:off x="20553571" y="2194274"/>
              <a:ext cx="65087" cy="65081"/>
            </a:xfrm>
            <a:custGeom>
              <a:avLst/>
              <a:gdLst>
                <a:gd name="csX0" fmla="*/ 32576 w 65087"/>
                <a:gd name="csY0" fmla="*/ 65081 h 65081"/>
                <a:gd name="csX1" fmla="*/ 65088 w 65087"/>
                <a:gd name="csY1" fmla="*/ 32537 h 65081"/>
                <a:gd name="csX2" fmla="*/ 32576 w 65087"/>
                <a:gd name="csY2" fmla="*/ 0 h 65081"/>
                <a:gd name="csX3" fmla="*/ 0 w 65087"/>
                <a:gd name="csY3" fmla="*/ 32537 h 65081"/>
                <a:gd name="csX4" fmla="*/ 32576 w 65087"/>
                <a:gd name="csY4" fmla="*/ 65081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87" h="65081">
                  <a:moveTo>
                    <a:pt x="32576" y="65081"/>
                  </a:moveTo>
                  <a:cubicBezTo>
                    <a:pt x="50546" y="65081"/>
                    <a:pt x="65088" y="50508"/>
                    <a:pt x="65088" y="32537"/>
                  </a:cubicBezTo>
                  <a:cubicBezTo>
                    <a:pt x="65088" y="14567"/>
                    <a:pt x="50546" y="0"/>
                    <a:pt x="32576" y="0"/>
                  </a:cubicBezTo>
                  <a:cubicBezTo>
                    <a:pt x="14605" y="0"/>
                    <a:pt x="0" y="14567"/>
                    <a:pt x="0" y="32537"/>
                  </a:cubicBezTo>
                  <a:cubicBezTo>
                    <a:pt x="0" y="50508"/>
                    <a:pt x="14605" y="65081"/>
                    <a:pt x="32576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4" name="Полилиния: фигура 313">
              <a:extLst>
                <a:ext uri="{FF2B5EF4-FFF2-40B4-BE49-F238E27FC236}">
                  <a16:creationId xmlns:a16="http://schemas.microsoft.com/office/drawing/2014/main" id="{42C98117-4721-1887-D87F-7DDA17DE85A4}"/>
                </a:ext>
              </a:extLst>
            </p:cNvPr>
            <p:cNvSpPr/>
            <p:nvPr/>
          </p:nvSpPr>
          <p:spPr>
            <a:xfrm>
              <a:off x="20533569" y="2276868"/>
              <a:ext cx="107632" cy="102628"/>
            </a:xfrm>
            <a:custGeom>
              <a:avLst/>
              <a:gdLst>
                <a:gd name="csX0" fmla="*/ 32512 w 107632"/>
                <a:gd name="csY0" fmla="*/ 70091 h 102628"/>
                <a:gd name="csX1" fmla="*/ 91377 w 107632"/>
                <a:gd name="csY1" fmla="*/ 70091 h 102628"/>
                <a:gd name="csX2" fmla="*/ 107632 w 107632"/>
                <a:gd name="csY2" fmla="*/ 86360 h 102628"/>
                <a:gd name="csX3" fmla="*/ 91377 w 107632"/>
                <a:gd name="csY3" fmla="*/ 102629 h 102628"/>
                <a:gd name="csX4" fmla="*/ 17526 w 107632"/>
                <a:gd name="csY4" fmla="*/ 102629 h 102628"/>
                <a:gd name="csX5" fmla="*/ 0 w 107632"/>
                <a:gd name="csY5" fmla="*/ 85109 h 102628"/>
                <a:gd name="csX6" fmla="*/ 0 w 107632"/>
                <a:gd name="csY6" fmla="*/ 26613 h 102628"/>
                <a:gd name="csX7" fmla="*/ 26606 w 107632"/>
                <a:gd name="csY7" fmla="*/ 0 h 102628"/>
                <a:gd name="csX8" fmla="*/ 60071 w 107632"/>
                <a:gd name="csY8" fmla="*/ 0 h 1026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632" h="102628">
                  <a:moveTo>
                    <a:pt x="32512" y="70091"/>
                  </a:moveTo>
                  <a:lnTo>
                    <a:pt x="91377" y="70091"/>
                  </a:lnTo>
                  <a:cubicBezTo>
                    <a:pt x="100330" y="70091"/>
                    <a:pt x="107632" y="77375"/>
                    <a:pt x="107632" y="86360"/>
                  </a:cubicBezTo>
                  <a:cubicBezTo>
                    <a:pt x="107632" y="95345"/>
                    <a:pt x="100330" y="102629"/>
                    <a:pt x="91377" y="102629"/>
                  </a:cubicBezTo>
                  <a:lnTo>
                    <a:pt x="17526" y="102629"/>
                  </a:lnTo>
                  <a:cubicBezTo>
                    <a:pt x="7810" y="102629"/>
                    <a:pt x="0" y="94793"/>
                    <a:pt x="0" y="85109"/>
                  </a:cubicBezTo>
                  <a:lnTo>
                    <a:pt x="0" y="26613"/>
                  </a:lnTo>
                  <a:cubicBezTo>
                    <a:pt x="0" y="11919"/>
                    <a:pt x="11938" y="0"/>
                    <a:pt x="26606" y="0"/>
                  </a:cubicBezTo>
                  <a:lnTo>
                    <a:pt x="6007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5" name="Полилиния: фигура 314">
              <a:extLst>
                <a:ext uri="{FF2B5EF4-FFF2-40B4-BE49-F238E27FC236}">
                  <a16:creationId xmlns:a16="http://schemas.microsoft.com/office/drawing/2014/main" id="{278DE0C7-EC6C-EEF4-5997-31055B7E7CE5}"/>
                </a:ext>
              </a:extLst>
            </p:cNvPr>
            <p:cNvSpPr/>
            <p:nvPr/>
          </p:nvSpPr>
          <p:spPr>
            <a:xfrm>
              <a:off x="20763883" y="2174246"/>
              <a:ext cx="65023" cy="65081"/>
            </a:xfrm>
            <a:custGeom>
              <a:avLst/>
              <a:gdLst>
                <a:gd name="csX0" fmla="*/ 32512 w 65023"/>
                <a:gd name="csY0" fmla="*/ 65081 h 65081"/>
                <a:gd name="csX1" fmla="*/ 65024 w 65023"/>
                <a:gd name="csY1" fmla="*/ 32544 h 65081"/>
                <a:gd name="csX2" fmla="*/ 32512 w 65023"/>
                <a:gd name="csY2" fmla="*/ 0 h 65081"/>
                <a:gd name="csX3" fmla="*/ 0 w 65023"/>
                <a:gd name="csY3" fmla="*/ 32544 h 65081"/>
                <a:gd name="csX4" fmla="*/ 32512 w 65023"/>
                <a:gd name="csY4" fmla="*/ 65081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23" h="65081">
                  <a:moveTo>
                    <a:pt x="32512" y="65081"/>
                  </a:moveTo>
                  <a:cubicBezTo>
                    <a:pt x="50482" y="65081"/>
                    <a:pt x="65024" y="50514"/>
                    <a:pt x="65024" y="32544"/>
                  </a:cubicBezTo>
                  <a:cubicBezTo>
                    <a:pt x="65024" y="14573"/>
                    <a:pt x="50482" y="0"/>
                    <a:pt x="32512" y="0"/>
                  </a:cubicBezTo>
                  <a:cubicBezTo>
                    <a:pt x="14542" y="0"/>
                    <a:pt x="0" y="14573"/>
                    <a:pt x="0" y="32544"/>
                  </a:cubicBezTo>
                  <a:cubicBezTo>
                    <a:pt x="0" y="50514"/>
                    <a:pt x="14542" y="65081"/>
                    <a:pt x="32512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6" name="Полилиния: фигура 315">
              <a:extLst>
                <a:ext uri="{FF2B5EF4-FFF2-40B4-BE49-F238E27FC236}">
                  <a16:creationId xmlns:a16="http://schemas.microsoft.com/office/drawing/2014/main" id="{0FDFBDB7-378D-D2CC-7471-005C03C87651}"/>
                </a:ext>
              </a:extLst>
            </p:cNvPr>
            <p:cNvSpPr/>
            <p:nvPr/>
          </p:nvSpPr>
          <p:spPr>
            <a:xfrm>
              <a:off x="20694604" y="2210158"/>
              <a:ext cx="149352" cy="169352"/>
            </a:xfrm>
            <a:custGeom>
              <a:avLst/>
              <a:gdLst>
                <a:gd name="csX0" fmla="*/ 59245 w 149352"/>
                <a:gd name="csY0" fmla="*/ 169352 h 169352"/>
                <a:gd name="csX1" fmla="*/ 59245 w 149352"/>
                <a:gd name="csY1" fmla="*/ 79239 h 169352"/>
                <a:gd name="csX2" fmla="*/ 4128 w 149352"/>
                <a:gd name="csY2" fmla="*/ 24172 h 169352"/>
                <a:gd name="csX3" fmla="*/ 0 w 149352"/>
                <a:gd name="csY3" fmla="*/ 14184 h 169352"/>
                <a:gd name="csX4" fmla="*/ 4191 w 149352"/>
                <a:gd name="csY4" fmla="*/ 4150 h 169352"/>
                <a:gd name="csX5" fmla="*/ 24194 w 149352"/>
                <a:gd name="csY5" fmla="*/ 4170 h 169352"/>
                <a:gd name="csX6" fmla="*/ 66739 w 149352"/>
                <a:gd name="csY6" fmla="*/ 46702 h 169352"/>
                <a:gd name="csX7" fmla="*/ 131826 w 149352"/>
                <a:gd name="csY7" fmla="*/ 46702 h 169352"/>
                <a:gd name="csX8" fmla="*/ 149352 w 149352"/>
                <a:gd name="csY8" fmla="*/ 64222 h 169352"/>
                <a:gd name="csX9" fmla="*/ 149352 w 149352"/>
                <a:gd name="csY9" fmla="*/ 151832 h 169352"/>
                <a:gd name="csX10" fmla="*/ 134303 w 149352"/>
                <a:gd name="csY10" fmla="*/ 166850 h 169352"/>
                <a:gd name="csX11" fmla="*/ 119317 w 149352"/>
                <a:gd name="csY11" fmla="*/ 151832 h 169352"/>
                <a:gd name="csX12" fmla="*/ 119317 w 149352"/>
                <a:gd name="csY12" fmla="*/ 96765 h 169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9352" h="169352">
                  <a:moveTo>
                    <a:pt x="59245" y="169352"/>
                  </a:moveTo>
                  <a:lnTo>
                    <a:pt x="59245" y="79239"/>
                  </a:lnTo>
                  <a:lnTo>
                    <a:pt x="4128" y="24172"/>
                  </a:lnTo>
                  <a:cubicBezTo>
                    <a:pt x="1397" y="21416"/>
                    <a:pt x="0" y="17790"/>
                    <a:pt x="0" y="14184"/>
                  </a:cubicBezTo>
                  <a:cubicBezTo>
                    <a:pt x="0" y="10583"/>
                    <a:pt x="1397" y="6925"/>
                    <a:pt x="4191" y="4150"/>
                  </a:cubicBezTo>
                  <a:cubicBezTo>
                    <a:pt x="9716" y="-1387"/>
                    <a:pt x="18669" y="-1387"/>
                    <a:pt x="24194" y="4170"/>
                  </a:cubicBezTo>
                  <a:lnTo>
                    <a:pt x="66739" y="46702"/>
                  </a:lnTo>
                  <a:lnTo>
                    <a:pt x="131826" y="46702"/>
                  </a:lnTo>
                  <a:cubicBezTo>
                    <a:pt x="141542" y="46702"/>
                    <a:pt x="149352" y="54538"/>
                    <a:pt x="149352" y="64222"/>
                  </a:cubicBezTo>
                  <a:lnTo>
                    <a:pt x="149352" y="151832"/>
                  </a:lnTo>
                  <a:cubicBezTo>
                    <a:pt x="149352" y="160119"/>
                    <a:pt x="142621" y="166850"/>
                    <a:pt x="134303" y="166850"/>
                  </a:cubicBezTo>
                  <a:cubicBezTo>
                    <a:pt x="126047" y="166850"/>
                    <a:pt x="119317" y="160119"/>
                    <a:pt x="119317" y="151832"/>
                  </a:cubicBezTo>
                  <a:lnTo>
                    <a:pt x="119317" y="9676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7" name="Полилиния: фигура 316">
              <a:extLst>
                <a:ext uri="{FF2B5EF4-FFF2-40B4-BE49-F238E27FC236}">
                  <a16:creationId xmlns:a16="http://schemas.microsoft.com/office/drawing/2014/main" id="{0906C558-09D9-187C-5F6E-751891F932A9}"/>
                </a:ext>
              </a:extLst>
            </p:cNvPr>
            <p:cNvSpPr/>
            <p:nvPr/>
          </p:nvSpPr>
          <p:spPr>
            <a:xfrm>
              <a:off x="20616182" y="2286889"/>
              <a:ext cx="105092" cy="6350"/>
            </a:xfrm>
            <a:custGeom>
              <a:avLst/>
              <a:gdLst>
                <a:gd name="csX0" fmla="*/ 105093 w 105092"/>
                <a:gd name="csY0" fmla="*/ 0 h 6350"/>
                <a:gd name="csX1" fmla="*/ 0 w 10509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5092" h="6350">
                  <a:moveTo>
                    <a:pt x="105093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8" name="Полилиния: фигура 317">
              <a:extLst>
                <a:ext uri="{FF2B5EF4-FFF2-40B4-BE49-F238E27FC236}">
                  <a16:creationId xmlns:a16="http://schemas.microsoft.com/office/drawing/2014/main" id="{A7C971AF-9EC1-580F-25C9-E6316C39C11E}"/>
                </a:ext>
              </a:extLst>
            </p:cNvPr>
            <p:cNvSpPr/>
            <p:nvPr/>
          </p:nvSpPr>
          <p:spPr>
            <a:xfrm>
              <a:off x="20691239" y="2286889"/>
              <a:ext cx="30036" cy="92614"/>
            </a:xfrm>
            <a:custGeom>
              <a:avLst/>
              <a:gdLst>
                <a:gd name="csX0" fmla="*/ 0 w 30036"/>
                <a:gd name="csY0" fmla="*/ 92615 h 92614"/>
                <a:gd name="csX1" fmla="*/ 30036 w 30036"/>
                <a:gd name="csY1" fmla="*/ 0 h 926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036" h="92614">
                  <a:moveTo>
                    <a:pt x="0" y="92615"/>
                  </a:moveTo>
                  <a:lnTo>
                    <a:pt x="30036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9" name="Полилиния: фигура 318">
              <a:extLst>
                <a:ext uri="{FF2B5EF4-FFF2-40B4-BE49-F238E27FC236}">
                  <a16:creationId xmlns:a16="http://schemas.microsoft.com/office/drawing/2014/main" id="{32D6AACF-A4D1-075E-3AD0-814546B11087}"/>
                </a:ext>
              </a:extLst>
            </p:cNvPr>
            <p:cNvSpPr/>
            <p:nvPr/>
          </p:nvSpPr>
          <p:spPr>
            <a:xfrm>
              <a:off x="20601133" y="2286889"/>
              <a:ext cx="15049" cy="46304"/>
            </a:xfrm>
            <a:custGeom>
              <a:avLst/>
              <a:gdLst>
                <a:gd name="csX0" fmla="*/ 0 w 15049"/>
                <a:gd name="csY0" fmla="*/ 46304 h 46304"/>
                <a:gd name="csX1" fmla="*/ 15049 w 15049"/>
                <a:gd name="csY1" fmla="*/ 0 h 463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049" h="46304">
                  <a:moveTo>
                    <a:pt x="0" y="46304"/>
                  </a:moveTo>
                  <a:lnTo>
                    <a:pt x="1504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0" name="Полилиния: фигура 319">
              <a:extLst>
                <a:ext uri="{FF2B5EF4-FFF2-40B4-BE49-F238E27FC236}">
                  <a16:creationId xmlns:a16="http://schemas.microsoft.com/office/drawing/2014/main" id="{A20EF936-1671-2243-6184-7F5C932251F7}"/>
                </a:ext>
              </a:extLst>
            </p:cNvPr>
            <p:cNvSpPr/>
            <p:nvPr/>
          </p:nvSpPr>
          <p:spPr>
            <a:xfrm>
              <a:off x="20626151" y="2379510"/>
              <a:ext cx="65087" cy="6350"/>
            </a:xfrm>
            <a:custGeom>
              <a:avLst/>
              <a:gdLst>
                <a:gd name="csX0" fmla="*/ 0 w 65087"/>
                <a:gd name="csY0" fmla="*/ 0 h 6350"/>
                <a:gd name="csX1" fmla="*/ 65088 w 65087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5087" h="6350">
                  <a:moveTo>
                    <a:pt x="0" y="0"/>
                  </a:moveTo>
                  <a:lnTo>
                    <a:pt x="6508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6" name="Группа 525">
            <a:extLst>
              <a:ext uri="{FF2B5EF4-FFF2-40B4-BE49-F238E27FC236}">
                <a16:creationId xmlns:a16="http://schemas.microsoft.com/office/drawing/2014/main" id="{E2F19F9C-4703-7C5E-ACC1-DD73D64016AF}"/>
              </a:ext>
            </a:extLst>
          </p:cNvPr>
          <p:cNvGrpSpPr/>
          <p:nvPr/>
        </p:nvGrpSpPr>
        <p:grpSpPr>
          <a:xfrm>
            <a:off x="7421418" y="5396901"/>
            <a:ext cx="310388" cy="290359"/>
            <a:chOff x="20533569" y="5086350"/>
            <a:chExt cx="310388" cy="290359"/>
          </a:xfrm>
        </p:grpSpPr>
        <p:sp>
          <p:nvSpPr>
            <p:cNvPr id="321" name="Полилиния: фигура 320">
              <a:extLst>
                <a:ext uri="{FF2B5EF4-FFF2-40B4-BE49-F238E27FC236}">
                  <a16:creationId xmlns:a16="http://schemas.microsoft.com/office/drawing/2014/main" id="{2C1C6AE5-9994-E291-3E73-311267BA9F58}"/>
                </a:ext>
              </a:extLst>
            </p:cNvPr>
            <p:cNvSpPr/>
            <p:nvPr/>
          </p:nvSpPr>
          <p:spPr>
            <a:xfrm>
              <a:off x="20533569" y="5116385"/>
              <a:ext cx="310388" cy="260324"/>
            </a:xfrm>
            <a:custGeom>
              <a:avLst/>
              <a:gdLst>
                <a:gd name="csX0" fmla="*/ 305308 w 310388"/>
                <a:gd name="csY0" fmla="*/ 20530 h 260324"/>
                <a:gd name="csX1" fmla="*/ 310388 w 310388"/>
                <a:gd name="csY1" fmla="*/ 40056 h 260324"/>
                <a:gd name="csX2" fmla="*/ 310388 w 310388"/>
                <a:gd name="csY2" fmla="*/ 220275 h 260324"/>
                <a:gd name="csX3" fmla="*/ 270319 w 310388"/>
                <a:gd name="csY3" fmla="*/ 260325 h 260324"/>
                <a:gd name="csX4" fmla="*/ 40069 w 310388"/>
                <a:gd name="csY4" fmla="*/ 260325 h 260324"/>
                <a:gd name="csX5" fmla="*/ 0 w 310388"/>
                <a:gd name="csY5" fmla="*/ 220275 h 260324"/>
                <a:gd name="csX6" fmla="*/ 0 w 310388"/>
                <a:gd name="csY6" fmla="*/ 40056 h 260324"/>
                <a:gd name="csX7" fmla="*/ 40069 w 310388"/>
                <a:gd name="csY7" fmla="*/ 0 h 260324"/>
                <a:gd name="csX8" fmla="*/ 232346 w 310388"/>
                <a:gd name="csY8" fmla="*/ 0 h 2603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10388" h="260324">
                  <a:moveTo>
                    <a:pt x="305308" y="20530"/>
                  </a:moveTo>
                  <a:cubicBezTo>
                    <a:pt x="308546" y="26308"/>
                    <a:pt x="310388" y="32969"/>
                    <a:pt x="310388" y="40056"/>
                  </a:cubicBezTo>
                  <a:lnTo>
                    <a:pt x="310388" y="220275"/>
                  </a:lnTo>
                  <a:cubicBezTo>
                    <a:pt x="310388" y="242405"/>
                    <a:pt x="292481" y="260325"/>
                    <a:pt x="270319" y="260325"/>
                  </a:cubicBezTo>
                  <a:lnTo>
                    <a:pt x="40069" y="260325"/>
                  </a:lnTo>
                  <a:cubicBezTo>
                    <a:pt x="17907" y="260325"/>
                    <a:pt x="0" y="242405"/>
                    <a:pt x="0" y="220275"/>
                  </a:cubicBezTo>
                  <a:lnTo>
                    <a:pt x="0" y="40056"/>
                  </a:lnTo>
                  <a:cubicBezTo>
                    <a:pt x="0" y="17926"/>
                    <a:pt x="17907" y="0"/>
                    <a:pt x="40069" y="0"/>
                  </a:cubicBezTo>
                  <a:lnTo>
                    <a:pt x="232346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2" name="Полилиния: фигура 321">
              <a:extLst>
                <a:ext uri="{FF2B5EF4-FFF2-40B4-BE49-F238E27FC236}">
                  <a16:creationId xmlns:a16="http://schemas.microsoft.com/office/drawing/2014/main" id="{286F2AD7-FCC6-2775-DF4A-796397A0FFF9}"/>
                </a:ext>
              </a:extLst>
            </p:cNvPr>
            <p:cNvSpPr/>
            <p:nvPr/>
          </p:nvSpPr>
          <p:spPr>
            <a:xfrm>
              <a:off x="20744284" y="5086350"/>
              <a:ext cx="90008" cy="144443"/>
            </a:xfrm>
            <a:custGeom>
              <a:avLst/>
              <a:gdLst>
                <a:gd name="csX0" fmla="*/ 168 w 90008"/>
                <a:gd name="csY0" fmla="*/ 117068 h 144443"/>
                <a:gd name="csX1" fmla="*/ 1438 w 90008"/>
                <a:gd name="csY1" fmla="*/ 108585 h 144443"/>
                <a:gd name="csX2" fmla="*/ 48301 w 90008"/>
                <a:gd name="csY2" fmla="*/ 8484 h 144443"/>
                <a:gd name="csX3" fmla="*/ 62144 w 90008"/>
                <a:gd name="csY3" fmla="*/ 0 h 144443"/>
                <a:gd name="csX4" fmla="*/ 67922 w 90008"/>
                <a:gd name="csY4" fmla="*/ 1651 h 144443"/>
                <a:gd name="csX5" fmla="*/ 82019 w 90008"/>
                <a:gd name="csY5" fmla="*/ 8687 h 144443"/>
                <a:gd name="csX6" fmla="*/ 88623 w 90008"/>
                <a:gd name="csY6" fmla="*/ 27832 h 144443"/>
                <a:gd name="csX7" fmla="*/ 42015 w 90008"/>
                <a:gd name="csY7" fmla="*/ 127483 h 144443"/>
                <a:gd name="csX8" fmla="*/ 34331 w 90008"/>
                <a:gd name="csY8" fmla="*/ 134919 h 144443"/>
                <a:gd name="csX9" fmla="*/ 13566 w 90008"/>
                <a:gd name="csY9" fmla="*/ 143828 h 144443"/>
                <a:gd name="csX10" fmla="*/ 3153 w 90008"/>
                <a:gd name="csY10" fmla="*/ 137998 h 144443"/>
                <a:gd name="csX11" fmla="*/ 168 w 90008"/>
                <a:gd name="csY11" fmla="*/ 117094 h 144443"/>
                <a:gd name="csX12" fmla="*/ 168 w 90008"/>
                <a:gd name="csY12" fmla="*/ 117068 h 144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0008" h="144443">
                  <a:moveTo>
                    <a:pt x="168" y="117068"/>
                  </a:moveTo>
                  <a:cubicBezTo>
                    <a:pt x="-277" y="114167"/>
                    <a:pt x="168" y="111239"/>
                    <a:pt x="1438" y="108585"/>
                  </a:cubicBezTo>
                  <a:lnTo>
                    <a:pt x="48301" y="8484"/>
                  </a:lnTo>
                  <a:cubicBezTo>
                    <a:pt x="50904" y="2978"/>
                    <a:pt x="57128" y="0"/>
                    <a:pt x="62144" y="0"/>
                  </a:cubicBezTo>
                  <a:cubicBezTo>
                    <a:pt x="64112" y="0"/>
                    <a:pt x="66081" y="724"/>
                    <a:pt x="67922" y="1651"/>
                  </a:cubicBezTo>
                  <a:lnTo>
                    <a:pt x="82019" y="8687"/>
                  </a:lnTo>
                  <a:cubicBezTo>
                    <a:pt x="89004" y="12217"/>
                    <a:pt x="91989" y="20701"/>
                    <a:pt x="88623" y="27832"/>
                  </a:cubicBezTo>
                  <a:lnTo>
                    <a:pt x="42015" y="127483"/>
                  </a:lnTo>
                  <a:cubicBezTo>
                    <a:pt x="40491" y="130810"/>
                    <a:pt x="37696" y="133464"/>
                    <a:pt x="34331" y="134919"/>
                  </a:cubicBezTo>
                  <a:lnTo>
                    <a:pt x="13566" y="143828"/>
                  </a:lnTo>
                  <a:cubicBezTo>
                    <a:pt x="9058" y="145783"/>
                    <a:pt x="3851" y="142875"/>
                    <a:pt x="3153" y="137998"/>
                  </a:cubicBezTo>
                  <a:lnTo>
                    <a:pt x="168" y="117094"/>
                  </a:lnTo>
                  <a:lnTo>
                    <a:pt x="168" y="117068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3" name="Полилиния: фигура 322">
              <a:extLst>
                <a:ext uri="{FF2B5EF4-FFF2-40B4-BE49-F238E27FC236}">
                  <a16:creationId xmlns:a16="http://schemas.microsoft.com/office/drawing/2014/main" id="{E41E344A-A8F3-2B77-FACB-1103DB9D21C8}"/>
                </a:ext>
              </a:extLst>
            </p:cNvPr>
            <p:cNvSpPr/>
            <p:nvPr/>
          </p:nvSpPr>
          <p:spPr>
            <a:xfrm>
              <a:off x="20673713" y="5151424"/>
              <a:ext cx="25082" cy="6350"/>
            </a:xfrm>
            <a:custGeom>
              <a:avLst/>
              <a:gdLst>
                <a:gd name="csX0" fmla="*/ 25083 w 25082"/>
                <a:gd name="csY0" fmla="*/ 0 h 6350"/>
                <a:gd name="csX1" fmla="*/ 0 w 2508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082" h="6350">
                  <a:moveTo>
                    <a:pt x="25083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4" name="Полилиния: фигура 323">
              <a:extLst>
                <a:ext uri="{FF2B5EF4-FFF2-40B4-BE49-F238E27FC236}">
                  <a16:creationId xmlns:a16="http://schemas.microsoft.com/office/drawing/2014/main" id="{4CE022A6-561D-1877-3637-BC3112825384}"/>
                </a:ext>
              </a:extLst>
            </p:cNvPr>
            <p:cNvSpPr/>
            <p:nvPr/>
          </p:nvSpPr>
          <p:spPr>
            <a:xfrm>
              <a:off x="20628691" y="5151424"/>
              <a:ext cx="25019" cy="6350"/>
            </a:xfrm>
            <a:custGeom>
              <a:avLst/>
              <a:gdLst>
                <a:gd name="csX0" fmla="*/ 25019 w 25019"/>
                <a:gd name="csY0" fmla="*/ 0 h 6350"/>
                <a:gd name="csX1" fmla="*/ 0 w 2501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019" h="6350">
                  <a:moveTo>
                    <a:pt x="25019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5" name="Полилиния: фигура 324">
              <a:extLst>
                <a:ext uri="{FF2B5EF4-FFF2-40B4-BE49-F238E27FC236}">
                  <a16:creationId xmlns:a16="http://schemas.microsoft.com/office/drawing/2014/main" id="{5E960E6B-3D58-1B78-6E8A-BF01901498D9}"/>
                </a:ext>
              </a:extLst>
            </p:cNvPr>
            <p:cNvSpPr/>
            <p:nvPr/>
          </p:nvSpPr>
          <p:spPr>
            <a:xfrm>
              <a:off x="20583607" y="5151424"/>
              <a:ext cx="25082" cy="6350"/>
            </a:xfrm>
            <a:custGeom>
              <a:avLst/>
              <a:gdLst>
                <a:gd name="csX0" fmla="*/ 25082 w 25082"/>
                <a:gd name="csY0" fmla="*/ 0 h 6350"/>
                <a:gd name="csX1" fmla="*/ 0 w 2508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082" h="6350">
                  <a:moveTo>
                    <a:pt x="25082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6" name="Полилиния: фигура 325">
              <a:extLst>
                <a:ext uri="{FF2B5EF4-FFF2-40B4-BE49-F238E27FC236}">
                  <a16:creationId xmlns:a16="http://schemas.microsoft.com/office/drawing/2014/main" id="{18618AD2-3CE5-7DB0-9DB2-55360A07D9C5}"/>
                </a:ext>
              </a:extLst>
            </p:cNvPr>
            <p:cNvSpPr/>
            <p:nvPr/>
          </p:nvSpPr>
          <p:spPr>
            <a:xfrm>
              <a:off x="20576113" y="5236533"/>
              <a:ext cx="135191" cy="6350"/>
            </a:xfrm>
            <a:custGeom>
              <a:avLst/>
              <a:gdLst>
                <a:gd name="csX0" fmla="*/ 135192 w 135191"/>
                <a:gd name="csY0" fmla="*/ 0 h 6350"/>
                <a:gd name="csX1" fmla="*/ 0 w 13519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5191" h="6350">
                  <a:moveTo>
                    <a:pt x="135192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7" name="Полилиния: фигура 326">
              <a:extLst>
                <a:ext uri="{FF2B5EF4-FFF2-40B4-BE49-F238E27FC236}">
                  <a16:creationId xmlns:a16="http://schemas.microsoft.com/office/drawing/2014/main" id="{9458E099-DA47-7327-6A4A-45B7F46FB44C}"/>
                </a:ext>
              </a:extLst>
            </p:cNvPr>
            <p:cNvSpPr/>
            <p:nvPr/>
          </p:nvSpPr>
          <p:spPr>
            <a:xfrm>
              <a:off x="20818049" y="5181466"/>
              <a:ext cx="25907" cy="6350"/>
            </a:xfrm>
            <a:custGeom>
              <a:avLst/>
              <a:gdLst>
                <a:gd name="csX0" fmla="*/ 25908 w 25907"/>
                <a:gd name="csY0" fmla="*/ 0 h 6350"/>
                <a:gd name="csX1" fmla="*/ 0 w 25907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907" h="6350">
                  <a:moveTo>
                    <a:pt x="25908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8" name="Полилиния: фигура 327">
              <a:extLst>
                <a:ext uri="{FF2B5EF4-FFF2-40B4-BE49-F238E27FC236}">
                  <a16:creationId xmlns:a16="http://schemas.microsoft.com/office/drawing/2014/main" id="{A8781445-3226-0B19-6E8F-35A880A8FEB0}"/>
                </a:ext>
              </a:extLst>
            </p:cNvPr>
            <p:cNvSpPr/>
            <p:nvPr/>
          </p:nvSpPr>
          <p:spPr>
            <a:xfrm>
              <a:off x="20533569" y="5181466"/>
              <a:ext cx="201866" cy="6350"/>
            </a:xfrm>
            <a:custGeom>
              <a:avLst/>
              <a:gdLst>
                <a:gd name="csX0" fmla="*/ 201867 w 201866"/>
                <a:gd name="csY0" fmla="*/ 0 h 6350"/>
                <a:gd name="csX1" fmla="*/ 0 w 201866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01866" h="6350">
                  <a:moveTo>
                    <a:pt x="201867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9" name="Полилиния: фигура 328">
              <a:extLst>
                <a:ext uri="{FF2B5EF4-FFF2-40B4-BE49-F238E27FC236}">
                  <a16:creationId xmlns:a16="http://schemas.microsoft.com/office/drawing/2014/main" id="{90344446-0C12-F97C-1D3C-16ADD4A95CD0}"/>
                </a:ext>
              </a:extLst>
            </p:cNvPr>
            <p:cNvSpPr/>
            <p:nvPr/>
          </p:nvSpPr>
          <p:spPr>
            <a:xfrm>
              <a:off x="20698789" y="5266575"/>
              <a:ext cx="80083" cy="75096"/>
            </a:xfrm>
            <a:custGeom>
              <a:avLst/>
              <a:gdLst>
                <a:gd name="csX0" fmla="*/ 34423 w 80083"/>
                <a:gd name="csY0" fmla="*/ 3677 h 75096"/>
                <a:gd name="csX1" fmla="*/ 25724 w 80083"/>
                <a:gd name="csY1" fmla="*/ 21298 h 75096"/>
                <a:gd name="csX2" fmla="*/ 4642 w 80083"/>
                <a:gd name="csY2" fmla="*/ 24352 h 75096"/>
                <a:gd name="csX3" fmla="*/ 1658 w 80083"/>
                <a:gd name="csY3" fmla="*/ 33642 h 75096"/>
                <a:gd name="csX4" fmla="*/ 16898 w 80083"/>
                <a:gd name="csY4" fmla="*/ 48508 h 75096"/>
                <a:gd name="csX5" fmla="*/ 13596 w 80083"/>
                <a:gd name="csY5" fmla="*/ 67608 h 75096"/>
                <a:gd name="csX6" fmla="*/ 22866 w 80083"/>
                <a:gd name="csY6" fmla="*/ 74339 h 75096"/>
                <a:gd name="csX7" fmla="*/ 40011 w 80083"/>
                <a:gd name="csY7" fmla="*/ 65329 h 75096"/>
                <a:gd name="csX8" fmla="*/ 57157 w 80083"/>
                <a:gd name="csY8" fmla="*/ 74339 h 75096"/>
                <a:gd name="csX9" fmla="*/ 66491 w 80083"/>
                <a:gd name="csY9" fmla="*/ 67608 h 75096"/>
                <a:gd name="csX10" fmla="*/ 63189 w 80083"/>
                <a:gd name="csY10" fmla="*/ 48508 h 75096"/>
                <a:gd name="csX11" fmla="*/ 78429 w 80083"/>
                <a:gd name="csY11" fmla="*/ 33642 h 75096"/>
                <a:gd name="csX12" fmla="*/ 75381 w 80083"/>
                <a:gd name="csY12" fmla="*/ 24352 h 75096"/>
                <a:gd name="csX13" fmla="*/ 54299 w 80083"/>
                <a:gd name="csY13" fmla="*/ 21298 h 75096"/>
                <a:gd name="csX14" fmla="*/ 45663 w 80083"/>
                <a:gd name="csY14" fmla="*/ 3677 h 75096"/>
                <a:gd name="csX15" fmla="*/ 40011 w 80083"/>
                <a:gd name="csY15" fmla="*/ 0 h 75096"/>
                <a:gd name="csX16" fmla="*/ 34423 w 80083"/>
                <a:gd name="csY16" fmla="*/ 3677 h 75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83" h="75096">
                  <a:moveTo>
                    <a:pt x="34423" y="3677"/>
                  </a:moveTo>
                  <a:lnTo>
                    <a:pt x="25724" y="21298"/>
                  </a:lnTo>
                  <a:lnTo>
                    <a:pt x="4642" y="24352"/>
                  </a:lnTo>
                  <a:cubicBezTo>
                    <a:pt x="197" y="25006"/>
                    <a:pt x="-1581" y="30486"/>
                    <a:pt x="1658" y="33642"/>
                  </a:cubicBezTo>
                  <a:lnTo>
                    <a:pt x="16898" y="48508"/>
                  </a:lnTo>
                  <a:lnTo>
                    <a:pt x="13596" y="67608"/>
                  </a:lnTo>
                  <a:cubicBezTo>
                    <a:pt x="12707" y="72841"/>
                    <a:pt x="18167" y="76822"/>
                    <a:pt x="22866" y="74339"/>
                  </a:cubicBezTo>
                  <a:lnTo>
                    <a:pt x="40011" y="65329"/>
                  </a:lnTo>
                  <a:lnTo>
                    <a:pt x="57157" y="74339"/>
                  </a:lnTo>
                  <a:cubicBezTo>
                    <a:pt x="61856" y="76822"/>
                    <a:pt x="67380" y="72815"/>
                    <a:pt x="66491" y="67608"/>
                  </a:cubicBezTo>
                  <a:lnTo>
                    <a:pt x="63189" y="48508"/>
                  </a:lnTo>
                  <a:lnTo>
                    <a:pt x="78429" y="33642"/>
                  </a:lnTo>
                  <a:cubicBezTo>
                    <a:pt x="81667" y="30486"/>
                    <a:pt x="79889" y="25006"/>
                    <a:pt x="75381" y="24352"/>
                  </a:cubicBezTo>
                  <a:lnTo>
                    <a:pt x="54299" y="21298"/>
                  </a:lnTo>
                  <a:lnTo>
                    <a:pt x="45663" y="3677"/>
                  </a:lnTo>
                  <a:cubicBezTo>
                    <a:pt x="44457" y="1352"/>
                    <a:pt x="42234" y="0"/>
                    <a:pt x="40011" y="0"/>
                  </a:cubicBezTo>
                  <a:cubicBezTo>
                    <a:pt x="37789" y="0"/>
                    <a:pt x="35566" y="1352"/>
                    <a:pt x="34423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0" name="Полилиния: фигура 329">
              <a:extLst>
                <a:ext uri="{FF2B5EF4-FFF2-40B4-BE49-F238E27FC236}">
                  <a16:creationId xmlns:a16="http://schemas.microsoft.com/office/drawing/2014/main" id="{518C8390-FA35-8B3B-265C-714F2AB63399}"/>
                </a:ext>
              </a:extLst>
            </p:cNvPr>
            <p:cNvSpPr/>
            <p:nvPr/>
          </p:nvSpPr>
          <p:spPr>
            <a:xfrm>
              <a:off x="20598652" y="5266575"/>
              <a:ext cx="80083" cy="75096"/>
            </a:xfrm>
            <a:custGeom>
              <a:avLst/>
              <a:gdLst>
                <a:gd name="csX0" fmla="*/ 34421 w 80083"/>
                <a:gd name="csY0" fmla="*/ 3677 h 75096"/>
                <a:gd name="csX1" fmla="*/ 25722 w 80083"/>
                <a:gd name="csY1" fmla="*/ 21298 h 75096"/>
                <a:gd name="csX2" fmla="*/ 4703 w 80083"/>
                <a:gd name="csY2" fmla="*/ 24352 h 75096"/>
                <a:gd name="csX3" fmla="*/ 1655 w 80083"/>
                <a:gd name="csY3" fmla="*/ 33642 h 75096"/>
                <a:gd name="csX4" fmla="*/ 16895 w 80083"/>
                <a:gd name="csY4" fmla="*/ 48508 h 75096"/>
                <a:gd name="csX5" fmla="*/ 13593 w 80083"/>
                <a:gd name="csY5" fmla="*/ 67608 h 75096"/>
                <a:gd name="csX6" fmla="*/ 22927 w 80083"/>
                <a:gd name="csY6" fmla="*/ 74339 h 75096"/>
                <a:gd name="csX7" fmla="*/ 40073 w 80083"/>
                <a:gd name="csY7" fmla="*/ 65329 h 75096"/>
                <a:gd name="csX8" fmla="*/ 57217 w 80083"/>
                <a:gd name="csY8" fmla="*/ 74339 h 75096"/>
                <a:gd name="csX9" fmla="*/ 66488 w 80083"/>
                <a:gd name="csY9" fmla="*/ 67608 h 75096"/>
                <a:gd name="csX10" fmla="*/ 63186 w 80083"/>
                <a:gd name="csY10" fmla="*/ 48508 h 75096"/>
                <a:gd name="csX11" fmla="*/ 78426 w 80083"/>
                <a:gd name="csY11" fmla="*/ 33642 h 75096"/>
                <a:gd name="csX12" fmla="*/ 75442 w 80083"/>
                <a:gd name="csY12" fmla="*/ 24352 h 75096"/>
                <a:gd name="csX13" fmla="*/ 54360 w 80083"/>
                <a:gd name="csY13" fmla="*/ 21298 h 75096"/>
                <a:gd name="csX14" fmla="*/ 45660 w 80083"/>
                <a:gd name="csY14" fmla="*/ 3677 h 75096"/>
                <a:gd name="csX15" fmla="*/ 40073 w 80083"/>
                <a:gd name="csY15" fmla="*/ 0 h 75096"/>
                <a:gd name="csX16" fmla="*/ 34421 w 80083"/>
                <a:gd name="csY16" fmla="*/ 3677 h 75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83" h="75096">
                  <a:moveTo>
                    <a:pt x="34421" y="3677"/>
                  </a:moveTo>
                  <a:lnTo>
                    <a:pt x="25722" y="21298"/>
                  </a:lnTo>
                  <a:lnTo>
                    <a:pt x="4703" y="24352"/>
                  </a:lnTo>
                  <a:cubicBezTo>
                    <a:pt x="195" y="25006"/>
                    <a:pt x="-1584" y="30486"/>
                    <a:pt x="1655" y="33642"/>
                  </a:cubicBezTo>
                  <a:lnTo>
                    <a:pt x="16895" y="48508"/>
                  </a:lnTo>
                  <a:lnTo>
                    <a:pt x="13593" y="67608"/>
                  </a:lnTo>
                  <a:cubicBezTo>
                    <a:pt x="12704" y="72841"/>
                    <a:pt x="18165" y="76822"/>
                    <a:pt x="22927" y="74339"/>
                  </a:cubicBezTo>
                  <a:lnTo>
                    <a:pt x="40073" y="65329"/>
                  </a:lnTo>
                  <a:lnTo>
                    <a:pt x="57217" y="74339"/>
                  </a:lnTo>
                  <a:cubicBezTo>
                    <a:pt x="61916" y="76822"/>
                    <a:pt x="67377" y="72815"/>
                    <a:pt x="66488" y="67608"/>
                  </a:cubicBezTo>
                  <a:lnTo>
                    <a:pt x="63186" y="48508"/>
                  </a:lnTo>
                  <a:lnTo>
                    <a:pt x="78426" y="33642"/>
                  </a:lnTo>
                  <a:cubicBezTo>
                    <a:pt x="81665" y="30486"/>
                    <a:pt x="79887" y="25006"/>
                    <a:pt x="75442" y="24352"/>
                  </a:cubicBezTo>
                  <a:lnTo>
                    <a:pt x="54360" y="21298"/>
                  </a:lnTo>
                  <a:lnTo>
                    <a:pt x="45660" y="3677"/>
                  </a:lnTo>
                  <a:cubicBezTo>
                    <a:pt x="44517" y="1352"/>
                    <a:pt x="42295" y="0"/>
                    <a:pt x="40073" y="0"/>
                  </a:cubicBezTo>
                  <a:cubicBezTo>
                    <a:pt x="37786" y="0"/>
                    <a:pt x="35564" y="1352"/>
                    <a:pt x="34421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0" name="Группа 529">
            <a:extLst>
              <a:ext uri="{FF2B5EF4-FFF2-40B4-BE49-F238E27FC236}">
                <a16:creationId xmlns:a16="http://schemas.microsoft.com/office/drawing/2014/main" id="{4962805B-28D9-258A-BC50-C3B9FAEF2D41}"/>
              </a:ext>
            </a:extLst>
          </p:cNvPr>
          <p:cNvGrpSpPr/>
          <p:nvPr/>
        </p:nvGrpSpPr>
        <p:grpSpPr>
          <a:xfrm>
            <a:off x="7421414" y="3847502"/>
            <a:ext cx="310395" cy="270348"/>
            <a:chOff x="20533565" y="3536951"/>
            <a:chExt cx="310395" cy="270348"/>
          </a:xfrm>
        </p:grpSpPr>
        <p:sp>
          <p:nvSpPr>
            <p:cNvPr id="331" name="Полилиния: фигура 330">
              <a:extLst>
                <a:ext uri="{FF2B5EF4-FFF2-40B4-BE49-F238E27FC236}">
                  <a16:creationId xmlns:a16="http://schemas.microsoft.com/office/drawing/2014/main" id="{FE921FA5-496F-34BF-1F4B-8D455F7E134F}"/>
                </a:ext>
              </a:extLst>
            </p:cNvPr>
            <p:cNvSpPr/>
            <p:nvPr/>
          </p:nvSpPr>
          <p:spPr>
            <a:xfrm>
              <a:off x="20568598" y="3702168"/>
              <a:ext cx="110153" cy="105131"/>
            </a:xfrm>
            <a:custGeom>
              <a:avLst/>
              <a:gdLst>
                <a:gd name="csX0" fmla="*/ 61935 w 110153"/>
                <a:gd name="csY0" fmla="*/ 4263 h 105131"/>
                <a:gd name="csX1" fmla="*/ 74762 w 110153"/>
                <a:gd name="csY1" fmla="*/ 30215 h 105131"/>
                <a:gd name="csX2" fmla="*/ 103718 w 110153"/>
                <a:gd name="csY2" fmla="*/ 34425 h 105131"/>
                <a:gd name="csX3" fmla="*/ 107845 w 110153"/>
                <a:gd name="csY3" fmla="*/ 47214 h 105131"/>
                <a:gd name="csX4" fmla="*/ 86890 w 110153"/>
                <a:gd name="csY4" fmla="*/ 67642 h 105131"/>
                <a:gd name="csX5" fmla="*/ 91780 w 110153"/>
                <a:gd name="csY5" fmla="*/ 96147 h 105131"/>
                <a:gd name="csX6" fmla="*/ 80667 w 110153"/>
                <a:gd name="csY6" fmla="*/ 104237 h 105131"/>
                <a:gd name="csX7" fmla="*/ 55076 w 110153"/>
                <a:gd name="csY7" fmla="*/ 90768 h 105131"/>
                <a:gd name="csX8" fmla="*/ 29487 w 110153"/>
                <a:gd name="csY8" fmla="*/ 104237 h 105131"/>
                <a:gd name="csX9" fmla="*/ 18374 w 110153"/>
                <a:gd name="csY9" fmla="*/ 96147 h 105131"/>
                <a:gd name="csX10" fmla="*/ 23264 w 110153"/>
                <a:gd name="csY10" fmla="*/ 67642 h 105131"/>
                <a:gd name="csX11" fmla="*/ 2308 w 110153"/>
                <a:gd name="csY11" fmla="*/ 47214 h 105131"/>
                <a:gd name="csX12" fmla="*/ 6436 w 110153"/>
                <a:gd name="csY12" fmla="*/ 34425 h 105131"/>
                <a:gd name="csX13" fmla="*/ 35392 w 110153"/>
                <a:gd name="csY13" fmla="*/ 30215 h 105131"/>
                <a:gd name="csX14" fmla="*/ 48219 w 110153"/>
                <a:gd name="csY14" fmla="*/ 4263 h 105131"/>
                <a:gd name="csX15" fmla="*/ 61935 w 110153"/>
                <a:gd name="csY15" fmla="*/ 4263 h 105131"/>
                <a:gd name="csX16" fmla="*/ 61935 w 110153"/>
                <a:gd name="csY16" fmla="*/ 4263 h 1051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0153" h="105131">
                  <a:moveTo>
                    <a:pt x="61935" y="4263"/>
                  </a:moveTo>
                  <a:lnTo>
                    <a:pt x="74762" y="30215"/>
                  </a:lnTo>
                  <a:lnTo>
                    <a:pt x="103718" y="34425"/>
                  </a:lnTo>
                  <a:cubicBezTo>
                    <a:pt x="109877" y="35327"/>
                    <a:pt x="112354" y="42858"/>
                    <a:pt x="107845" y="47214"/>
                  </a:cubicBezTo>
                  <a:lnTo>
                    <a:pt x="86890" y="67642"/>
                  </a:lnTo>
                  <a:lnTo>
                    <a:pt x="91780" y="96147"/>
                  </a:lnTo>
                  <a:cubicBezTo>
                    <a:pt x="92859" y="102408"/>
                    <a:pt x="86319" y="107190"/>
                    <a:pt x="80667" y="104237"/>
                  </a:cubicBezTo>
                  <a:lnTo>
                    <a:pt x="55076" y="90768"/>
                  </a:lnTo>
                  <a:lnTo>
                    <a:pt x="29487" y="104237"/>
                  </a:lnTo>
                  <a:cubicBezTo>
                    <a:pt x="23835" y="107190"/>
                    <a:pt x="17294" y="102408"/>
                    <a:pt x="18374" y="96147"/>
                  </a:cubicBezTo>
                  <a:lnTo>
                    <a:pt x="23264" y="67642"/>
                  </a:lnTo>
                  <a:lnTo>
                    <a:pt x="2308" y="47214"/>
                  </a:lnTo>
                  <a:cubicBezTo>
                    <a:pt x="-2200" y="42883"/>
                    <a:pt x="277" y="35327"/>
                    <a:pt x="6436" y="34425"/>
                  </a:cubicBezTo>
                  <a:lnTo>
                    <a:pt x="35392" y="30215"/>
                  </a:lnTo>
                  <a:lnTo>
                    <a:pt x="48219" y="4263"/>
                  </a:lnTo>
                  <a:cubicBezTo>
                    <a:pt x="51013" y="-1421"/>
                    <a:pt x="59141" y="-1421"/>
                    <a:pt x="61935" y="4263"/>
                  </a:cubicBezTo>
                  <a:lnTo>
                    <a:pt x="61935" y="4263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2" name="Полилиния: фигура 331">
              <a:extLst>
                <a:ext uri="{FF2B5EF4-FFF2-40B4-BE49-F238E27FC236}">
                  <a16:creationId xmlns:a16="http://schemas.microsoft.com/office/drawing/2014/main" id="{70632B25-9304-347F-0BDE-A349157BF068}"/>
                </a:ext>
              </a:extLst>
            </p:cNvPr>
            <p:cNvSpPr/>
            <p:nvPr/>
          </p:nvSpPr>
          <p:spPr>
            <a:xfrm>
              <a:off x="20698756" y="3702168"/>
              <a:ext cx="110142" cy="105131"/>
            </a:xfrm>
            <a:custGeom>
              <a:avLst/>
              <a:gdLst>
                <a:gd name="csX0" fmla="*/ 61952 w 110142"/>
                <a:gd name="csY0" fmla="*/ 4263 h 105131"/>
                <a:gd name="csX1" fmla="*/ 74779 w 110142"/>
                <a:gd name="csY1" fmla="*/ 30215 h 105131"/>
                <a:gd name="csX2" fmla="*/ 103735 w 110142"/>
                <a:gd name="csY2" fmla="*/ 34425 h 105131"/>
                <a:gd name="csX3" fmla="*/ 107863 w 110142"/>
                <a:gd name="csY3" fmla="*/ 47214 h 105131"/>
                <a:gd name="csX4" fmla="*/ 86907 w 110142"/>
                <a:gd name="csY4" fmla="*/ 67642 h 105131"/>
                <a:gd name="csX5" fmla="*/ 91797 w 110142"/>
                <a:gd name="csY5" fmla="*/ 96147 h 105131"/>
                <a:gd name="csX6" fmla="*/ 80685 w 110142"/>
                <a:gd name="csY6" fmla="*/ 104237 h 105131"/>
                <a:gd name="csX7" fmla="*/ 55094 w 110142"/>
                <a:gd name="csY7" fmla="*/ 90768 h 105131"/>
                <a:gd name="csX8" fmla="*/ 29504 w 110142"/>
                <a:gd name="csY8" fmla="*/ 104237 h 105131"/>
                <a:gd name="csX9" fmla="*/ 18391 w 110142"/>
                <a:gd name="csY9" fmla="*/ 96147 h 105131"/>
                <a:gd name="csX10" fmla="*/ 23218 w 110142"/>
                <a:gd name="csY10" fmla="*/ 67642 h 105131"/>
                <a:gd name="csX11" fmla="*/ 2262 w 110142"/>
                <a:gd name="csY11" fmla="*/ 47214 h 105131"/>
                <a:gd name="csX12" fmla="*/ 6453 w 110142"/>
                <a:gd name="csY12" fmla="*/ 34425 h 105131"/>
                <a:gd name="csX13" fmla="*/ 35409 w 110142"/>
                <a:gd name="csY13" fmla="*/ 30215 h 105131"/>
                <a:gd name="csX14" fmla="*/ 48236 w 110142"/>
                <a:gd name="csY14" fmla="*/ 4263 h 105131"/>
                <a:gd name="csX15" fmla="*/ 61952 w 110142"/>
                <a:gd name="csY15" fmla="*/ 4263 h 105131"/>
                <a:gd name="csX16" fmla="*/ 61952 w 110142"/>
                <a:gd name="csY16" fmla="*/ 4263 h 1051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0142" h="105131">
                  <a:moveTo>
                    <a:pt x="61952" y="4263"/>
                  </a:moveTo>
                  <a:lnTo>
                    <a:pt x="74779" y="30215"/>
                  </a:lnTo>
                  <a:lnTo>
                    <a:pt x="103735" y="34425"/>
                  </a:lnTo>
                  <a:cubicBezTo>
                    <a:pt x="109894" y="35327"/>
                    <a:pt x="112307" y="42858"/>
                    <a:pt x="107863" y="47214"/>
                  </a:cubicBezTo>
                  <a:lnTo>
                    <a:pt x="86907" y="67642"/>
                  </a:lnTo>
                  <a:lnTo>
                    <a:pt x="91797" y="96147"/>
                  </a:lnTo>
                  <a:cubicBezTo>
                    <a:pt x="92877" y="102408"/>
                    <a:pt x="86273" y="107190"/>
                    <a:pt x="80685" y="104237"/>
                  </a:cubicBezTo>
                  <a:lnTo>
                    <a:pt x="55094" y="90768"/>
                  </a:lnTo>
                  <a:lnTo>
                    <a:pt x="29504" y="104237"/>
                  </a:lnTo>
                  <a:cubicBezTo>
                    <a:pt x="23852" y="107190"/>
                    <a:pt x="17312" y="102408"/>
                    <a:pt x="18391" y="96147"/>
                  </a:cubicBezTo>
                  <a:lnTo>
                    <a:pt x="23218" y="67642"/>
                  </a:lnTo>
                  <a:lnTo>
                    <a:pt x="2262" y="47214"/>
                  </a:lnTo>
                  <a:cubicBezTo>
                    <a:pt x="-2182" y="42883"/>
                    <a:pt x="294" y="35327"/>
                    <a:pt x="6453" y="34425"/>
                  </a:cubicBezTo>
                  <a:lnTo>
                    <a:pt x="35409" y="30215"/>
                  </a:lnTo>
                  <a:lnTo>
                    <a:pt x="48236" y="4263"/>
                  </a:lnTo>
                  <a:cubicBezTo>
                    <a:pt x="51031" y="-1421"/>
                    <a:pt x="59158" y="-1421"/>
                    <a:pt x="61952" y="4263"/>
                  </a:cubicBezTo>
                  <a:lnTo>
                    <a:pt x="61952" y="4263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3" name="Полилиния: фигура 332">
              <a:extLst>
                <a:ext uri="{FF2B5EF4-FFF2-40B4-BE49-F238E27FC236}">
                  <a16:creationId xmlns:a16="http://schemas.microsoft.com/office/drawing/2014/main" id="{580C6304-D099-9210-D685-08FC303AED7E}"/>
                </a:ext>
              </a:extLst>
            </p:cNvPr>
            <p:cNvSpPr/>
            <p:nvPr/>
          </p:nvSpPr>
          <p:spPr>
            <a:xfrm>
              <a:off x="20763877" y="3622046"/>
              <a:ext cx="80083" cy="75099"/>
            </a:xfrm>
            <a:custGeom>
              <a:avLst/>
              <a:gdLst>
                <a:gd name="csX0" fmla="*/ 45663 w 80083"/>
                <a:gd name="csY0" fmla="*/ 3683 h 75099"/>
                <a:gd name="csX1" fmla="*/ 54299 w 80083"/>
                <a:gd name="csY1" fmla="*/ 21304 h 75099"/>
                <a:gd name="csX2" fmla="*/ 75381 w 80083"/>
                <a:gd name="csY2" fmla="*/ 24359 h 75099"/>
                <a:gd name="csX3" fmla="*/ 78429 w 80083"/>
                <a:gd name="csY3" fmla="*/ 33642 h 75099"/>
                <a:gd name="csX4" fmla="*/ 63189 w 80083"/>
                <a:gd name="csY4" fmla="*/ 48514 h 75099"/>
                <a:gd name="csX5" fmla="*/ 66427 w 80083"/>
                <a:gd name="csY5" fmla="*/ 67608 h 75099"/>
                <a:gd name="csX6" fmla="*/ 57157 w 80083"/>
                <a:gd name="csY6" fmla="*/ 74346 h 75099"/>
                <a:gd name="csX7" fmla="*/ 40011 w 80083"/>
                <a:gd name="csY7" fmla="*/ 65335 h 75099"/>
                <a:gd name="csX8" fmla="*/ 22866 w 80083"/>
                <a:gd name="csY8" fmla="*/ 74346 h 75099"/>
                <a:gd name="csX9" fmla="*/ 13596 w 80083"/>
                <a:gd name="csY9" fmla="*/ 67608 h 75099"/>
                <a:gd name="csX10" fmla="*/ 16898 w 80083"/>
                <a:gd name="csY10" fmla="*/ 48514 h 75099"/>
                <a:gd name="csX11" fmla="*/ 1658 w 80083"/>
                <a:gd name="csY11" fmla="*/ 33642 h 75099"/>
                <a:gd name="csX12" fmla="*/ 4642 w 80083"/>
                <a:gd name="csY12" fmla="*/ 24359 h 75099"/>
                <a:gd name="csX13" fmla="*/ 25724 w 80083"/>
                <a:gd name="csY13" fmla="*/ 21304 h 75099"/>
                <a:gd name="csX14" fmla="*/ 34423 w 80083"/>
                <a:gd name="csY14" fmla="*/ 3683 h 75099"/>
                <a:gd name="csX15" fmla="*/ 40011 w 80083"/>
                <a:gd name="csY15" fmla="*/ 0 h 75099"/>
                <a:gd name="csX16" fmla="*/ 45663 w 80083"/>
                <a:gd name="csY16" fmla="*/ 3683 h 75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83" h="75099">
                  <a:moveTo>
                    <a:pt x="45663" y="3683"/>
                  </a:moveTo>
                  <a:lnTo>
                    <a:pt x="54299" y="21304"/>
                  </a:lnTo>
                  <a:lnTo>
                    <a:pt x="75381" y="24359"/>
                  </a:lnTo>
                  <a:cubicBezTo>
                    <a:pt x="79889" y="25006"/>
                    <a:pt x="81667" y="30493"/>
                    <a:pt x="78429" y="33642"/>
                  </a:cubicBezTo>
                  <a:lnTo>
                    <a:pt x="63189" y="48514"/>
                  </a:lnTo>
                  <a:lnTo>
                    <a:pt x="66427" y="67608"/>
                  </a:lnTo>
                  <a:cubicBezTo>
                    <a:pt x="67380" y="72841"/>
                    <a:pt x="61856" y="76822"/>
                    <a:pt x="57157" y="74346"/>
                  </a:cubicBezTo>
                  <a:lnTo>
                    <a:pt x="40011" y="65335"/>
                  </a:lnTo>
                  <a:lnTo>
                    <a:pt x="22866" y="74346"/>
                  </a:lnTo>
                  <a:cubicBezTo>
                    <a:pt x="18167" y="76822"/>
                    <a:pt x="12707" y="72815"/>
                    <a:pt x="13596" y="67608"/>
                  </a:cubicBezTo>
                  <a:lnTo>
                    <a:pt x="16898" y="48514"/>
                  </a:lnTo>
                  <a:lnTo>
                    <a:pt x="1658" y="33642"/>
                  </a:lnTo>
                  <a:cubicBezTo>
                    <a:pt x="-1581" y="30493"/>
                    <a:pt x="197" y="25006"/>
                    <a:pt x="4642" y="24359"/>
                  </a:cubicBezTo>
                  <a:lnTo>
                    <a:pt x="25724" y="21304"/>
                  </a:lnTo>
                  <a:lnTo>
                    <a:pt x="34423" y="3683"/>
                  </a:lnTo>
                  <a:cubicBezTo>
                    <a:pt x="35566" y="1353"/>
                    <a:pt x="37789" y="0"/>
                    <a:pt x="40011" y="0"/>
                  </a:cubicBezTo>
                  <a:cubicBezTo>
                    <a:pt x="42234" y="0"/>
                    <a:pt x="44457" y="1353"/>
                    <a:pt x="45663" y="368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4" name="Полилиния: фигура 333">
              <a:extLst>
                <a:ext uri="{FF2B5EF4-FFF2-40B4-BE49-F238E27FC236}">
                  <a16:creationId xmlns:a16="http://schemas.microsoft.com/office/drawing/2014/main" id="{BCD310E2-B7CD-C8AF-76E3-6F7B48E77A52}"/>
                </a:ext>
              </a:extLst>
            </p:cNvPr>
            <p:cNvSpPr/>
            <p:nvPr/>
          </p:nvSpPr>
          <p:spPr>
            <a:xfrm>
              <a:off x="20533565" y="3622046"/>
              <a:ext cx="80083" cy="75099"/>
            </a:xfrm>
            <a:custGeom>
              <a:avLst/>
              <a:gdLst>
                <a:gd name="csX0" fmla="*/ 45660 w 80083"/>
                <a:gd name="csY0" fmla="*/ 3683 h 75099"/>
                <a:gd name="csX1" fmla="*/ 54360 w 80083"/>
                <a:gd name="csY1" fmla="*/ 21304 h 75099"/>
                <a:gd name="csX2" fmla="*/ 75442 w 80083"/>
                <a:gd name="csY2" fmla="*/ 24359 h 75099"/>
                <a:gd name="csX3" fmla="*/ 78426 w 80083"/>
                <a:gd name="csY3" fmla="*/ 33642 h 75099"/>
                <a:gd name="csX4" fmla="*/ 63186 w 80083"/>
                <a:gd name="csY4" fmla="*/ 48514 h 75099"/>
                <a:gd name="csX5" fmla="*/ 66488 w 80083"/>
                <a:gd name="csY5" fmla="*/ 67608 h 75099"/>
                <a:gd name="csX6" fmla="*/ 57217 w 80083"/>
                <a:gd name="csY6" fmla="*/ 74346 h 75099"/>
                <a:gd name="csX7" fmla="*/ 40073 w 80083"/>
                <a:gd name="csY7" fmla="*/ 65335 h 75099"/>
                <a:gd name="csX8" fmla="*/ 22927 w 80083"/>
                <a:gd name="csY8" fmla="*/ 74346 h 75099"/>
                <a:gd name="csX9" fmla="*/ 13593 w 80083"/>
                <a:gd name="csY9" fmla="*/ 67608 h 75099"/>
                <a:gd name="csX10" fmla="*/ 16895 w 80083"/>
                <a:gd name="csY10" fmla="*/ 48514 h 75099"/>
                <a:gd name="csX11" fmla="*/ 1655 w 80083"/>
                <a:gd name="csY11" fmla="*/ 33642 h 75099"/>
                <a:gd name="csX12" fmla="*/ 4703 w 80083"/>
                <a:gd name="csY12" fmla="*/ 24359 h 75099"/>
                <a:gd name="csX13" fmla="*/ 25785 w 80083"/>
                <a:gd name="csY13" fmla="*/ 21304 h 75099"/>
                <a:gd name="csX14" fmla="*/ 34421 w 80083"/>
                <a:gd name="csY14" fmla="*/ 3683 h 75099"/>
                <a:gd name="csX15" fmla="*/ 40073 w 80083"/>
                <a:gd name="csY15" fmla="*/ 0 h 75099"/>
                <a:gd name="csX16" fmla="*/ 45660 w 80083"/>
                <a:gd name="csY16" fmla="*/ 3683 h 75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83" h="75099">
                  <a:moveTo>
                    <a:pt x="45660" y="3683"/>
                  </a:moveTo>
                  <a:lnTo>
                    <a:pt x="54360" y="21304"/>
                  </a:lnTo>
                  <a:lnTo>
                    <a:pt x="75442" y="24359"/>
                  </a:lnTo>
                  <a:cubicBezTo>
                    <a:pt x="79887" y="25006"/>
                    <a:pt x="81665" y="30493"/>
                    <a:pt x="78426" y="33642"/>
                  </a:cubicBezTo>
                  <a:lnTo>
                    <a:pt x="63186" y="48514"/>
                  </a:lnTo>
                  <a:lnTo>
                    <a:pt x="66488" y="67608"/>
                  </a:lnTo>
                  <a:cubicBezTo>
                    <a:pt x="67377" y="72841"/>
                    <a:pt x="61916" y="76822"/>
                    <a:pt x="57217" y="74346"/>
                  </a:cubicBezTo>
                  <a:lnTo>
                    <a:pt x="40073" y="65335"/>
                  </a:lnTo>
                  <a:lnTo>
                    <a:pt x="22927" y="74346"/>
                  </a:lnTo>
                  <a:cubicBezTo>
                    <a:pt x="18228" y="76822"/>
                    <a:pt x="12704" y="72815"/>
                    <a:pt x="13593" y="67608"/>
                  </a:cubicBezTo>
                  <a:lnTo>
                    <a:pt x="16895" y="48514"/>
                  </a:lnTo>
                  <a:lnTo>
                    <a:pt x="1655" y="33642"/>
                  </a:lnTo>
                  <a:cubicBezTo>
                    <a:pt x="-1584" y="30493"/>
                    <a:pt x="195" y="25006"/>
                    <a:pt x="4703" y="24359"/>
                  </a:cubicBezTo>
                  <a:lnTo>
                    <a:pt x="25785" y="21304"/>
                  </a:lnTo>
                  <a:lnTo>
                    <a:pt x="34421" y="3683"/>
                  </a:lnTo>
                  <a:cubicBezTo>
                    <a:pt x="35564" y="1353"/>
                    <a:pt x="37850" y="0"/>
                    <a:pt x="40073" y="0"/>
                  </a:cubicBezTo>
                  <a:cubicBezTo>
                    <a:pt x="42295" y="0"/>
                    <a:pt x="44517" y="1353"/>
                    <a:pt x="45660" y="368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5" name="Полилиния: фигура 334">
              <a:extLst>
                <a:ext uri="{FF2B5EF4-FFF2-40B4-BE49-F238E27FC236}">
                  <a16:creationId xmlns:a16="http://schemas.microsoft.com/office/drawing/2014/main" id="{735FD686-7F50-F117-E062-5A419C3964F7}"/>
                </a:ext>
              </a:extLst>
            </p:cNvPr>
            <p:cNvSpPr/>
            <p:nvPr/>
          </p:nvSpPr>
          <p:spPr>
            <a:xfrm>
              <a:off x="20611165" y="3536951"/>
              <a:ext cx="155194" cy="150169"/>
            </a:xfrm>
            <a:custGeom>
              <a:avLst/>
              <a:gdLst>
                <a:gd name="csX0" fmla="*/ 87249 w 155194"/>
                <a:gd name="csY0" fmla="*/ 6005 h 150169"/>
                <a:gd name="csX1" fmla="*/ 105283 w 155194"/>
                <a:gd name="csY1" fmla="*/ 42448 h 150169"/>
                <a:gd name="csX2" fmla="*/ 146368 w 155194"/>
                <a:gd name="csY2" fmla="*/ 48436 h 150169"/>
                <a:gd name="csX3" fmla="*/ 152083 w 155194"/>
                <a:gd name="csY3" fmla="*/ 66032 h 150169"/>
                <a:gd name="csX4" fmla="*/ 122301 w 155194"/>
                <a:gd name="csY4" fmla="*/ 95014 h 150169"/>
                <a:gd name="csX5" fmla="*/ 129159 w 155194"/>
                <a:gd name="csY5" fmla="*/ 137571 h 150169"/>
                <a:gd name="csX6" fmla="*/ 113538 w 155194"/>
                <a:gd name="csY6" fmla="*/ 148906 h 150169"/>
                <a:gd name="csX7" fmla="*/ 77597 w 155194"/>
                <a:gd name="csY7" fmla="*/ 129983 h 150169"/>
                <a:gd name="csX8" fmla="*/ 41593 w 155194"/>
                <a:gd name="csY8" fmla="*/ 148906 h 150169"/>
                <a:gd name="csX9" fmla="*/ 26035 w 155194"/>
                <a:gd name="csY9" fmla="*/ 137571 h 150169"/>
                <a:gd name="csX10" fmla="*/ 32893 w 155194"/>
                <a:gd name="csY10" fmla="*/ 95014 h 150169"/>
                <a:gd name="csX11" fmla="*/ 3111 w 155194"/>
                <a:gd name="csY11" fmla="*/ 66032 h 150169"/>
                <a:gd name="csX12" fmla="*/ 8826 w 155194"/>
                <a:gd name="csY12" fmla="*/ 48436 h 150169"/>
                <a:gd name="csX13" fmla="*/ 49911 w 155194"/>
                <a:gd name="csY13" fmla="*/ 42448 h 150169"/>
                <a:gd name="csX14" fmla="*/ 67945 w 155194"/>
                <a:gd name="csY14" fmla="*/ 6005 h 150169"/>
                <a:gd name="csX15" fmla="*/ 87249 w 155194"/>
                <a:gd name="csY15" fmla="*/ 6005 h 150169"/>
                <a:gd name="csX16" fmla="*/ 87249 w 155194"/>
                <a:gd name="csY16" fmla="*/ 6005 h 150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55194" h="150169">
                  <a:moveTo>
                    <a:pt x="87249" y="6005"/>
                  </a:moveTo>
                  <a:lnTo>
                    <a:pt x="105283" y="42448"/>
                  </a:lnTo>
                  <a:lnTo>
                    <a:pt x="146368" y="48436"/>
                  </a:lnTo>
                  <a:cubicBezTo>
                    <a:pt x="154813" y="49662"/>
                    <a:pt x="158179" y="60076"/>
                    <a:pt x="152083" y="66032"/>
                  </a:cubicBezTo>
                  <a:lnTo>
                    <a:pt x="122301" y="95014"/>
                  </a:lnTo>
                  <a:lnTo>
                    <a:pt x="129159" y="137571"/>
                  </a:lnTo>
                  <a:cubicBezTo>
                    <a:pt x="130683" y="146353"/>
                    <a:pt x="121475" y="153065"/>
                    <a:pt x="113538" y="148906"/>
                  </a:cubicBezTo>
                  <a:lnTo>
                    <a:pt x="77597" y="129983"/>
                  </a:lnTo>
                  <a:lnTo>
                    <a:pt x="41593" y="148906"/>
                  </a:lnTo>
                  <a:cubicBezTo>
                    <a:pt x="33719" y="153065"/>
                    <a:pt x="24511" y="146353"/>
                    <a:pt x="26035" y="137571"/>
                  </a:cubicBezTo>
                  <a:lnTo>
                    <a:pt x="32893" y="95014"/>
                  </a:lnTo>
                  <a:lnTo>
                    <a:pt x="3111" y="66032"/>
                  </a:lnTo>
                  <a:cubicBezTo>
                    <a:pt x="-2984" y="60076"/>
                    <a:pt x="381" y="49662"/>
                    <a:pt x="8826" y="48436"/>
                  </a:cubicBezTo>
                  <a:lnTo>
                    <a:pt x="49911" y="42448"/>
                  </a:lnTo>
                  <a:lnTo>
                    <a:pt x="67945" y="6005"/>
                  </a:lnTo>
                  <a:cubicBezTo>
                    <a:pt x="71882" y="-2002"/>
                    <a:pt x="83248" y="-2002"/>
                    <a:pt x="87249" y="6005"/>
                  </a:cubicBezTo>
                  <a:lnTo>
                    <a:pt x="87249" y="6005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9" name="Группа 528">
            <a:extLst>
              <a:ext uri="{FF2B5EF4-FFF2-40B4-BE49-F238E27FC236}">
                <a16:creationId xmlns:a16="http://schemas.microsoft.com/office/drawing/2014/main" id="{DCB7F4BA-BF93-BF14-7257-D4AEFB54A3CB}"/>
              </a:ext>
            </a:extLst>
          </p:cNvPr>
          <p:cNvGrpSpPr/>
          <p:nvPr/>
        </p:nvGrpSpPr>
        <p:grpSpPr>
          <a:xfrm>
            <a:off x="7421418" y="4552351"/>
            <a:ext cx="310388" cy="260324"/>
            <a:chOff x="20533569" y="4241800"/>
            <a:chExt cx="310388" cy="260324"/>
          </a:xfrm>
        </p:grpSpPr>
        <p:sp>
          <p:nvSpPr>
            <p:cNvPr id="336" name="Полилиния: фигура 335">
              <a:extLst>
                <a:ext uri="{FF2B5EF4-FFF2-40B4-BE49-F238E27FC236}">
                  <a16:creationId xmlns:a16="http://schemas.microsoft.com/office/drawing/2014/main" id="{BC495E6A-7BA8-2F56-9EE1-D59FEEC035E9}"/>
                </a:ext>
              </a:extLst>
            </p:cNvPr>
            <p:cNvSpPr/>
            <p:nvPr/>
          </p:nvSpPr>
          <p:spPr>
            <a:xfrm>
              <a:off x="20556111" y="4251814"/>
              <a:ext cx="6350" cy="250310"/>
            </a:xfrm>
            <a:custGeom>
              <a:avLst/>
              <a:gdLst>
                <a:gd name="csX0" fmla="*/ 0 w 6350"/>
                <a:gd name="csY0" fmla="*/ 0 h 250310"/>
                <a:gd name="csX1" fmla="*/ 0 w 6350"/>
                <a:gd name="csY1" fmla="*/ 250310 h 2503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250310">
                  <a:moveTo>
                    <a:pt x="0" y="0"/>
                  </a:moveTo>
                  <a:lnTo>
                    <a:pt x="0" y="25031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7" name="Полилиния: фигура 336">
              <a:extLst>
                <a:ext uri="{FF2B5EF4-FFF2-40B4-BE49-F238E27FC236}">
                  <a16:creationId xmlns:a16="http://schemas.microsoft.com/office/drawing/2014/main" id="{1BBDB83C-2ED8-A40C-202D-D21F52F2CC4D}"/>
                </a:ext>
              </a:extLst>
            </p:cNvPr>
            <p:cNvSpPr/>
            <p:nvPr/>
          </p:nvSpPr>
          <p:spPr>
            <a:xfrm>
              <a:off x="20533569" y="4479588"/>
              <a:ext cx="310388" cy="6350"/>
            </a:xfrm>
            <a:custGeom>
              <a:avLst/>
              <a:gdLst>
                <a:gd name="csX0" fmla="*/ 0 w 310388"/>
                <a:gd name="csY0" fmla="*/ 0 h 6350"/>
                <a:gd name="csX1" fmla="*/ 310388 w 310388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10388" h="6350">
                  <a:moveTo>
                    <a:pt x="0" y="0"/>
                  </a:moveTo>
                  <a:lnTo>
                    <a:pt x="31038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8" name="Полилиния: фигура 337">
              <a:extLst>
                <a:ext uri="{FF2B5EF4-FFF2-40B4-BE49-F238E27FC236}">
                  <a16:creationId xmlns:a16="http://schemas.microsoft.com/office/drawing/2014/main" id="{B7816EA8-A24A-D899-B4F7-54D69D64E745}"/>
                </a:ext>
              </a:extLst>
            </p:cNvPr>
            <p:cNvSpPr/>
            <p:nvPr/>
          </p:nvSpPr>
          <p:spPr>
            <a:xfrm>
              <a:off x="20576113" y="4339425"/>
              <a:ext cx="50038" cy="120148"/>
            </a:xfrm>
            <a:custGeom>
              <a:avLst/>
              <a:gdLst>
                <a:gd name="csX0" fmla="*/ 35052 w 50038"/>
                <a:gd name="csY0" fmla="*/ 0 h 120148"/>
                <a:gd name="csX1" fmla="*/ 15049 w 50038"/>
                <a:gd name="csY1" fmla="*/ 0 h 120148"/>
                <a:gd name="csX2" fmla="*/ 0 w 50038"/>
                <a:gd name="csY2" fmla="*/ 15018 h 120148"/>
                <a:gd name="csX3" fmla="*/ 0 w 50038"/>
                <a:gd name="csY3" fmla="*/ 105130 h 120148"/>
                <a:gd name="csX4" fmla="*/ 15049 w 50038"/>
                <a:gd name="csY4" fmla="*/ 120148 h 120148"/>
                <a:gd name="csX5" fmla="*/ 35052 w 50038"/>
                <a:gd name="csY5" fmla="*/ 120148 h 120148"/>
                <a:gd name="csX6" fmla="*/ 50038 w 50038"/>
                <a:gd name="csY6" fmla="*/ 105130 h 120148"/>
                <a:gd name="csX7" fmla="*/ 50038 w 50038"/>
                <a:gd name="csY7" fmla="*/ 15018 h 120148"/>
                <a:gd name="csX8" fmla="*/ 35052 w 50038"/>
                <a:gd name="csY8" fmla="*/ 0 h 1201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0038" h="120148">
                  <a:moveTo>
                    <a:pt x="35052" y="0"/>
                  </a:moveTo>
                  <a:lnTo>
                    <a:pt x="15049" y="0"/>
                  </a:lnTo>
                  <a:cubicBezTo>
                    <a:pt x="6731" y="0"/>
                    <a:pt x="0" y="6724"/>
                    <a:pt x="0" y="15018"/>
                  </a:cubicBezTo>
                  <a:lnTo>
                    <a:pt x="0" y="105130"/>
                  </a:lnTo>
                  <a:cubicBezTo>
                    <a:pt x="0" y="113424"/>
                    <a:pt x="6731" y="120148"/>
                    <a:pt x="15049" y="120148"/>
                  </a:cubicBezTo>
                  <a:lnTo>
                    <a:pt x="35052" y="120148"/>
                  </a:lnTo>
                  <a:cubicBezTo>
                    <a:pt x="43371" y="120148"/>
                    <a:pt x="50038" y="113424"/>
                    <a:pt x="50038" y="105130"/>
                  </a:cubicBezTo>
                  <a:lnTo>
                    <a:pt x="50038" y="15018"/>
                  </a:lnTo>
                  <a:cubicBezTo>
                    <a:pt x="50038" y="6724"/>
                    <a:pt x="43371" y="0"/>
                    <a:pt x="35052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9" name="Полилиния: фигура 338">
              <a:extLst>
                <a:ext uri="{FF2B5EF4-FFF2-40B4-BE49-F238E27FC236}">
                  <a16:creationId xmlns:a16="http://schemas.microsoft.com/office/drawing/2014/main" id="{755AB38B-AEF0-071A-2462-57B33489F391}"/>
                </a:ext>
              </a:extLst>
            </p:cNvPr>
            <p:cNvSpPr/>
            <p:nvPr/>
          </p:nvSpPr>
          <p:spPr>
            <a:xfrm>
              <a:off x="20646217" y="4339425"/>
              <a:ext cx="50038" cy="120148"/>
            </a:xfrm>
            <a:custGeom>
              <a:avLst/>
              <a:gdLst>
                <a:gd name="csX0" fmla="*/ 35052 w 50038"/>
                <a:gd name="csY0" fmla="*/ 0 h 120148"/>
                <a:gd name="csX1" fmla="*/ 14986 w 50038"/>
                <a:gd name="csY1" fmla="*/ 0 h 120148"/>
                <a:gd name="csX2" fmla="*/ 0 w 50038"/>
                <a:gd name="csY2" fmla="*/ 15018 h 120148"/>
                <a:gd name="csX3" fmla="*/ 0 w 50038"/>
                <a:gd name="csY3" fmla="*/ 105130 h 120148"/>
                <a:gd name="csX4" fmla="*/ 14986 w 50038"/>
                <a:gd name="csY4" fmla="*/ 120148 h 120148"/>
                <a:gd name="csX5" fmla="*/ 35052 w 50038"/>
                <a:gd name="csY5" fmla="*/ 120148 h 120148"/>
                <a:gd name="csX6" fmla="*/ 50038 w 50038"/>
                <a:gd name="csY6" fmla="*/ 105130 h 120148"/>
                <a:gd name="csX7" fmla="*/ 50038 w 50038"/>
                <a:gd name="csY7" fmla="*/ 15018 h 120148"/>
                <a:gd name="csX8" fmla="*/ 35052 w 50038"/>
                <a:gd name="csY8" fmla="*/ 0 h 1201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0038" h="120148">
                  <a:moveTo>
                    <a:pt x="35052" y="0"/>
                  </a:moveTo>
                  <a:lnTo>
                    <a:pt x="14986" y="0"/>
                  </a:lnTo>
                  <a:cubicBezTo>
                    <a:pt x="6731" y="0"/>
                    <a:pt x="0" y="6724"/>
                    <a:pt x="0" y="15018"/>
                  </a:cubicBezTo>
                  <a:lnTo>
                    <a:pt x="0" y="105130"/>
                  </a:lnTo>
                  <a:cubicBezTo>
                    <a:pt x="0" y="113424"/>
                    <a:pt x="6731" y="120148"/>
                    <a:pt x="14986" y="120148"/>
                  </a:cubicBezTo>
                  <a:lnTo>
                    <a:pt x="35052" y="120148"/>
                  </a:lnTo>
                  <a:cubicBezTo>
                    <a:pt x="43307" y="120148"/>
                    <a:pt x="50038" y="113424"/>
                    <a:pt x="50038" y="105130"/>
                  </a:cubicBezTo>
                  <a:lnTo>
                    <a:pt x="50038" y="15018"/>
                  </a:lnTo>
                  <a:cubicBezTo>
                    <a:pt x="50038" y="6724"/>
                    <a:pt x="43307" y="0"/>
                    <a:pt x="35052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0" name="Полилиния: фигура 339">
              <a:extLst>
                <a:ext uri="{FF2B5EF4-FFF2-40B4-BE49-F238E27FC236}">
                  <a16:creationId xmlns:a16="http://schemas.microsoft.com/office/drawing/2014/main" id="{632A1520-9E15-84AF-D1CC-9D333C02A6C9}"/>
                </a:ext>
              </a:extLst>
            </p:cNvPr>
            <p:cNvSpPr/>
            <p:nvPr/>
          </p:nvSpPr>
          <p:spPr>
            <a:xfrm>
              <a:off x="20716322" y="4254322"/>
              <a:ext cx="50038" cy="205251"/>
            </a:xfrm>
            <a:custGeom>
              <a:avLst/>
              <a:gdLst>
                <a:gd name="csX0" fmla="*/ 34989 w 50038"/>
                <a:gd name="csY0" fmla="*/ 0 h 205251"/>
                <a:gd name="csX1" fmla="*/ 14986 w 50038"/>
                <a:gd name="csY1" fmla="*/ 0 h 205251"/>
                <a:gd name="csX2" fmla="*/ 0 w 50038"/>
                <a:gd name="csY2" fmla="*/ 15018 h 205251"/>
                <a:gd name="csX3" fmla="*/ 0 w 50038"/>
                <a:gd name="csY3" fmla="*/ 190233 h 205251"/>
                <a:gd name="csX4" fmla="*/ 14986 w 50038"/>
                <a:gd name="csY4" fmla="*/ 205251 h 205251"/>
                <a:gd name="csX5" fmla="*/ 34989 w 50038"/>
                <a:gd name="csY5" fmla="*/ 205251 h 205251"/>
                <a:gd name="csX6" fmla="*/ 50038 w 50038"/>
                <a:gd name="csY6" fmla="*/ 190233 h 205251"/>
                <a:gd name="csX7" fmla="*/ 50038 w 50038"/>
                <a:gd name="csY7" fmla="*/ 15018 h 205251"/>
                <a:gd name="csX8" fmla="*/ 34989 w 50038"/>
                <a:gd name="csY8" fmla="*/ 0 h 205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0038" h="205251">
                  <a:moveTo>
                    <a:pt x="34989" y="0"/>
                  </a:moveTo>
                  <a:lnTo>
                    <a:pt x="14986" y="0"/>
                  </a:lnTo>
                  <a:cubicBezTo>
                    <a:pt x="6667" y="0"/>
                    <a:pt x="0" y="6725"/>
                    <a:pt x="0" y="15018"/>
                  </a:cubicBezTo>
                  <a:lnTo>
                    <a:pt x="0" y="190233"/>
                  </a:lnTo>
                  <a:cubicBezTo>
                    <a:pt x="0" y="198527"/>
                    <a:pt x="6667" y="205251"/>
                    <a:pt x="14986" y="205251"/>
                  </a:cubicBezTo>
                  <a:lnTo>
                    <a:pt x="34989" y="205251"/>
                  </a:lnTo>
                  <a:cubicBezTo>
                    <a:pt x="43307" y="205251"/>
                    <a:pt x="50038" y="198527"/>
                    <a:pt x="50038" y="190233"/>
                  </a:cubicBezTo>
                  <a:lnTo>
                    <a:pt x="50038" y="15018"/>
                  </a:lnTo>
                  <a:cubicBezTo>
                    <a:pt x="50038" y="6725"/>
                    <a:pt x="43307" y="0"/>
                    <a:pt x="34989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1" name="Полилиния: фигура 340">
              <a:extLst>
                <a:ext uri="{FF2B5EF4-FFF2-40B4-BE49-F238E27FC236}">
                  <a16:creationId xmlns:a16="http://schemas.microsoft.com/office/drawing/2014/main" id="{D4BF3562-E7E2-1577-CE22-A643B3DD8BB2}"/>
                </a:ext>
              </a:extLst>
            </p:cNvPr>
            <p:cNvSpPr/>
            <p:nvPr/>
          </p:nvSpPr>
          <p:spPr>
            <a:xfrm>
              <a:off x="20786362" y="4276845"/>
              <a:ext cx="50100" cy="182721"/>
            </a:xfrm>
            <a:custGeom>
              <a:avLst/>
              <a:gdLst>
                <a:gd name="csX0" fmla="*/ 35051 w 50100"/>
                <a:gd name="csY0" fmla="*/ 0 h 182721"/>
                <a:gd name="csX1" fmla="*/ 15049 w 50100"/>
                <a:gd name="csY1" fmla="*/ 0 h 182721"/>
                <a:gd name="csX2" fmla="*/ 0 w 50100"/>
                <a:gd name="csY2" fmla="*/ 15018 h 182721"/>
                <a:gd name="csX3" fmla="*/ 0 w 50100"/>
                <a:gd name="csY3" fmla="*/ 167704 h 182721"/>
                <a:gd name="csX4" fmla="*/ 15049 w 50100"/>
                <a:gd name="csY4" fmla="*/ 182721 h 182721"/>
                <a:gd name="csX5" fmla="*/ 35051 w 50100"/>
                <a:gd name="csY5" fmla="*/ 182721 h 182721"/>
                <a:gd name="csX6" fmla="*/ 50101 w 50100"/>
                <a:gd name="csY6" fmla="*/ 167704 h 182721"/>
                <a:gd name="csX7" fmla="*/ 50101 w 50100"/>
                <a:gd name="csY7" fmla="*/ 15018 h 182721"/>
                <a:gd name="csX8" fmla="*/ 35051 w 50100"/>
                <a:gd name="csY8" fmla="*/ 0 h 1827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0100" h="182721">
                  <a:moveTo>
                    <a:pt x="35051" y="0"/>
                  </a:moveTo>
                  <a:lnTo>
                    <a:pt x="15049" y="0"/>
                  </a:lnTo>
                  <a:cubicBezTo>
                    <a:pt x="6731" y="0"/>
                    <a:pt x="0" y="6719"/>
                    <a:pt x="0" y="15018"/>
                  </a:cubicBezTo>
                  <a:lnTo>
                    <a:pt x="0" y="167704"/>
                  </a:lnTo>
                  <a:cubicBezTo>
                    <a:pt x="0" y="176003"/>
                    <a:pt x="6731" y="182721"/>
                    <a:pt x="15049" y="182721"/>
                  </a:cubicBezTo>
                  <a:lnTo>
                    <a:pt x="35051" y="182721"/>
                  </a:lnTo>
                  <a:cubicBezTo>
                    <a:pt x="43370" y="182721"/>
                    <a:pt x="50101" y="176003"/>
                    <a:pt x="50101" y="167704"/>
                  </a:cubicBezTo>
                  <a:lnTo>
                    <a:pt x="50101" y="15018"/>
                  </a:lnTo>
                  <a:cubicBezTo>
                    <a:pt x="50101" y="6719"/>
                    <a:pt x="43370" y="0"/>
                    <a:pt x="35051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2" name="Полилиния: фигура 341">
              <a:extLst>
                <a:ext uri="{FF2B5EF4-FFF2-40B4-BE49-F238E27FC236}">
                  <a16:creationId xmlns:a16="http://schemas.microsoft.com/office/drawing/2014/main" id="{BD1B858E-C2D6-0B2B-1153-AE7BC7525F15}"/>
                </a:ext>
              </a:extLst>
            </p:cNvPr>
            <p:cNvSpPr/>
            <p:nvPr/>
          </p:nvSpPr>
          <p:spPr>
            <a:xfrm>
              <a:off x="20596155" y="4241800"/>
              <a:ext cx="80101" cy="75096"/>
            </a:xfrm>
            <a:custGeom>
              <a:avLst/>
              <a:gdLst>
                <a:gd name="csX0" fmla="*/ 45617 w 80101"/>
                <a:gd name="csY0" fmla="*/ 3677 h 75096"/>
                <a:gd name="csX1" fmla="*/ 54317 w 80101"/>
                <a:gd name="csY1" fmla="*/ 21304 h 75096"/>
                <a:gd name="csX2" fmla="*/ 75398 w 80101"/>
                <a:gd name="csY2" fmla="*/ 24352 h 75096"/>
                <a:gd name="csX3" fmla="*/ 78446 w 80101"/>
                <a:gd name="csY3" fmla="*/ 33642 h 75096"/>
                <a:gd name="csX4" fmla="*/ 63207 w 80101"/>
                <a:gd name="csY4" fmla="*/ 48508 h 75096"/>
                <a:gd name="csX5" fmla="*/ 66445 w 80101"/>
                <a:gd name="csY5" fmla="*/ 67608 h 75096"/>
                <a:gd name="csX6" fmla="*/ 57174 w 80101"/>
                <a:gd name="csY6" fmla="*/ 74339 h 75096"/>
                <a:gd name="csX7" fmla="*/ 40029 w 80101"/>
                <a:gd name="csY7" fmla="*/ 65329 h 75096"/>
                <a:gd name="csX8" fmla="*/ 22884 w 80101"/>
                <a:gd name="csY8" fmla="*/ 74339 h 75096"/>
                <a:gd name="csX9" fmla="*/ 13613 w 80101"/>
                <a:gd name="csY9" fmla="*/ 67608 h 75096"/>
                <a:gd name="csX10" fmla="*/ 16915 w 80101"/>
                <a:gd name="csY10" fmla="*/ 48508 h 75096"/>
                <a:gd name="csX11" fmla="*/ 1612 w 80101"/>
                <a:gd name="csY11" fmla="*/ 33642 h 75096"/>
                <a:gd name="csX12" fmla="*/ 4659 w 80101"/>
                <a:gd name="csY12" fmla="*/ 24352 h 75096"/>
                <a:gd name="csX13" fmla="*/ 25742 w 80101"/>
                <a:gd name="csY13" fmla="*/ 21304 h 75096"/>
                <a:gd name="csX14" fmla="*/ 34441 w 80101"/>
                <a:gd name="csY14" fmla="*/ 3677 h 75096"/>
                <a:gd name="csX15" fmla="*/ 40029 w 80101"/>
                <a:gd name="csY15" fmla="*/ 0 h 75096"/>
                <a:gd name="csX16" fmla="*/ 45617 w 80101"/>
                <a:gd name="csY16" fmla="*/ 3677 h 750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101" h="75096">
                  <a:moveTo>
                    <a:pt x="45617" y="3677"/>
                  </a:moveTo>
                  <a:lnTo>
                    <a:pt x="54317" y="21304"/>
                  </a:lnTo>
                  <a:lnTo>
                    <a:pt x="75398" y="24352"/>
                  </a:lnTo>
                  <a:cubicBezTo>
                    <a:pt x="79907" y="25006"/>
                    <a:pt x="81685" y="30487"/>
                    <a:pt x="78446" y="33642"/>
                  </a:cubicBezTo>
                  <a:lnTo>
                    <a:pt x="63207" y="48508"/>
                  </a:lnTo>
                  <a:lnTo>
                    <a:pt x="66445" y="67608"/>
                  </a:lnTo>
                  <a:cubicBezTo>
                    <a:pt x="67397" y="72841"/>
                    <a:pt x="61873" y="76822"/>
                    <a:pt x="57174" y="74339"/>
                  </a:cubicBezTo>
                  <a:lnTo>
                    <a:pt x="40029" y="65329"/>
                  </a:lnTo>
                  <a:lnTo>
                    <a:pt x="22884" y="74339"/>
                  </a:lnTo>
                  <a:cubicBezTo>
                    <a:pt x="18185" y="76822"/>
                    <a:pt x="12724" y="72815"/>
                    <a:pt x="13613" y="67608"/>
                  </a:cubicBezTo>
                  <a:lnTo>
                    <a:pt x="16915" y="48508"/>
                  </a:lnTo>
                  <a:lnTo>
                    <a:pt x="1612" y="33642"/>
                  </a:lnTo>
                  <a:cubicBezTo>
                    <a:pt x="-1563" y="30487"/>
                    <a:pt x="215" y="25006"/>
                    <a:pt x="4659" y="24352"/>
                  </a:cubicBezTo>
                  <a:lnTo>
                    <a:pt x="25742" y="21304"/>
                  </a:lnTo>
                  <a:lnTo>
                    <a:pt x="34441" y="3677"/>
                  </a:lnTo>
                  <a:cubicBezTo>
                    <a:pt x="35584" y="1353"/>
                    <a:pt x="37807" y="0"/>
                    <a:pt x="40029" y="0"/>
                  </a:cubicBezTo>
                  <a:cubicBezTo>
                    <a:pt x="42252" y="0"/>
                    <a:pt x="44474" y="1353"/>
                    <a:pt x="45617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1" name="Группа 530">
            <a:extLst>
              <a:ext uri="{FF2B5EF4-FFF2-40B4-BE49-F238E27FC236}">
                <a16:creationId xmlns:a16="http://schemas.microsoft.com/office/drawing/2014/main" id="{2AE39BB3-E02E-FFA2-13CA-FAFA95F17F74}"/>
              </a:ext>
            </a:extLst>
          </p:cNvPr>
          <p:cNvGrpSpPr/>
          <p:nvPr/>
        </p:nvGrpSpPr>
        <p:grpSpPr>
          <a:xfrm>
            <a:off x="8170718" y="3847495"/>
            <a:ext cx="265311" cy="290032"/>
            <a:chOff x="21282869" y="3536944"/>
            <a:chExt cx="265311" cy="290032"/>
          </a:xfrm>
        </p:grpSpPr>
        <p:sp>
          <p:nvSpPr>
            <p:cNvPr id="343" name="Полилиния: фигура 342">
              <a:extLst>
                <a:ext uri="{FF2B5EF4-FFF2-40B4-BE49-F238E27FC236}">
                  <a16:creationId xmlns:a16="http://schemas.microsoft.com/office/drawing/2014/main" id="{DB92D484-8F17-60BA-3E0B-6C051C305590}"/>
                </a:ext>
              </a:extLst>
            </p:cNvPr>
            <p:cNvSpPr/>
            <p:nvPr/>
          </p:nvSpPr>
          <p:spPr>
            <a:xfrm>
              <a:off x="21407773" y="3536944"/>
              <a:ext cx="140407" cy="187762"/>
            </a:xfrm>
            <a:custGeom>
              <a:avLst/>
              <a:gdLst>
                <a:gd name="csX0" fmla="*/ 0 w 140407"/>
                <a:gd name="csY0" fmla="*/ 37928 h 187762"/>
                <a:gd name="csX1" fmla="*/ 15748 w 140407"/>
                <a:gd name="csY1" fmla="*/ 10172 h 187762"/>
                <a:gd name="csX2" fmla="*/ 50355 w 140407"/>
                <a:gd name="csY2" fmla="*/ 9842 h 187762"/>
                <a:gd name="csX3" fmla="*/ 137604 w 140407"/>
                <a:gd name="csY3" fmla="*/ 157549 h 187762"/>
                <a:gd name="csX4" fmla="*/ 120332 w 140407"/>
                <a:gd name="csY4" fmla="*/ 187762 h 187762"/>
                <a:gd name="csX5" fmla="*/ 92837 w 140407"/>
                <a:gd name="csY5" fmla="*/ 187762 h 1877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0407" h="187762">
                  <a:moveTo>
                    <a:pt x="0" y="37928"/>
                  </a:moveTo>
                  <a:lnTo>
                    <a:pt x="15748" y="10172"/>
                  </a:lnTo>
                  <a:cubicBezTo>
                    <a:pt x="23304" y="-3246"/>
                    <a:pt x="42545" y="-3423"/>
                    <a:pt x="50355" y="9842"/>
                  </a:cubicBezTo>
                  <a:lnTo>
                    <a:pt x="137604" y="157549"/>
                  </a:lnTo>
                  <a:cubicBezTo>
                    <a:pt x="145478" y="170897"/>
                    <a:pt x="135827" y="187762"/>
                    <a:pt x="120332" y="187762"/>
                  </a:cubicBezTo>
                  <a:lnTo>
                    <a:pt x="92837" y="18776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4" name="Полилиния: фигура 343">
              <a:extLst>
                <a:ext uri="{FF2B5EF4-FFF2-40B4-BE49-F238E27FC236}">
                  <a16:creationId xmlns:a16="http://schemas.microsoft.com/office/drawing/2014/main" id="{526355CF-477B-E1FE-1BBA-7D748869112B}"/>
                </a:ext>
              </a:extLst>
            </p:cNvPr>
            <p:cNvSpPr/>
            <p:nvPr/>
          </p:nvSpPr>
          <p:spPr>
            <a:xfrm>
              <a:off x="21282869" y="3589540"/>
              <a:ext cx="205231" cy="205257"/>
            </a:xfrm>
            <a:custGeom>
              <a:avLst/>
              <a:gdLst>
                <a:gd name="csX0" fmla="*/ 102616 w 205231"/>
                <a:gd name="csY0" fmla="*/ 205258 h 205257"/>
                <a:gd name="csX1" fmla="*/ 205232 w 205231"/>
                <a:gd name="csY1" fmla="*/ 102629 h 205257"/>
                <a:gd name="csX2" fmla="*/ 102616 w 205231"/>
                <a:gd name="csY2" fmla="*/ 0 h 205257"/>
                <a:gd name="csX3" fmla="*/ 0 w 205231"/>
                <a:gd name="csY3" fmla="*/ 102629 h 205257"/>
                <a:gd name="csX4" fmla="*/ 102616 w 205231"/>
                <a:gd name="csY4" fmla="*/ 205258 h 2052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5231" h="205257">
                  <a:moveTo>
                    <a:pt x="102616" y="205258"/>
                  </a:moveTo>
                  <a:cubicBezTo>
                    <a:pt x="159321" y="205258"/>
                    <a:pt x="205232" y="159309"/>
                    <a:pt x="205232" y="102629"/>
                  </a:cubicBezTo>
                  <a:cubicBezTo>
                    <a:pt x="205232" y="45949"/>
                    <a:pt x="159321" y="0"/>
                    <a:pt x="102616" y="0"/>
                  </a:cubicBezTo>
                  <a:cubicBezTo>
                    <a:pt x="45974" y="0"/>
                    <a:pt x="0" y="45949"/>
                    <a:pt x="0" y="102629"/>
                  </a:cubicBezTo>
                  <a:cubicBezTo>
                    <a:pt x="0" y="159309"/>
                    <a:pt x="45974" y="205258"/>
                    <a:pt x="102616" y="205258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5" name="Полилиния: фигура 344">
              <a:extLst>
                <a:ext uri="{FF2B5EF4-FFF2-40B4-BE49-F238E27FC236}">
                  <a16:creationId xmlns:a16="http://schemas.microsoft.com/office/drawing/2014/main" id="{26FBB478-D63C-4A6C-21CF-BE27905D6CDB}"/>
                </a:ext>
              </a:extLst>
            </p:cNvPr>
            <p:cNvSpPr/>
            <p:nvPr/>
          </p:nvSpPr>
          <p:spPr>
            <a:xfrm>
              <a:off x="21314843" y="3589540"/>
              <a:ext cx="200467" cy="237436"/>
            </a:xfrm>
            <a:custGeom>
              <a:avLst/>
              <a:gdLst>
                <a:gd name="csX0" fmla="*/ 118774 w 200467"/>
                <a:gd name="csY0" fmla="*/ 193294 h 237436"/>
                <a:gd name="csX1" fmla="*/ 155605 w 200467"/>
                <a:gd name="csY1" fmla="*/ 230112 h 237436"/>
                <a:gd name="csX2" fmla="*/ 190974 w 200467"/>
                <a:gd name="csY2" fmla="*/ 230112 h 237436"/>
                <a:gd name="csX3" fmla="*/ 193133 w 200467"/>
                <a:gd name="csY3" fmla="*/ 227959 h 237436"/>
                <a:gd name="csX4" fmla="*/ 193133 w 200467"/>
                <a:gd name="csY4" fmla="*/ 192564 h 237436"/>
                <a:gd name="csX5" fmla="*/ 158271 w 200467"/>
                <a:gd name="csY5" fmla="*/ 157696 h 237436"/>
                <a:gd name="csX6" fmla="*/ 20095 w 200467"/>
                <a:gd name="csY6" fmla="*/ 157696 h 237436"/>
                <a:gd name="csX7" fmla="*/ 2696 w 200467"/>
                <a:gd name="csY7" fmla="*/ 127737 h 237436"/>
                <a:gd name="csX8" fmla="*/ 75594 w 200467"/>
                <a:gd name="csY8" fmla="*/ 102 h 237436"/>
                <a:gd name="csX9" fmla="*/ 75658 w 200467"/>
                <a:gd name="csY9" fmla="*/ 0 h 2374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467" h="237436">
                  <a:moveTo>
                    <a:pt x="118774" y="193294"/>
                  </a:moveTo>
                  <a:lnTo>
                    <a:pt x="155605" y="230112"/>
                  </a:lnTo>
                  <a:cubicBezTo>
                    <a:pt x="165320" y="239878"/>
                    <a:pt x="181195" y="239878"/>
                    <a:pt x="190974" y="230112"/>
                  </a:cubicBezTo>
                  <a:lnTo>
                    <a:pt x="193133" y="227959"/>
                  </a:lnTo>
                  <a:cubicBezTo>
                    <a:pt x="202912" y="218199"/>
                    <a:pt x="202912" y="202330"/>
                    <a:pt x="193133" y="192564"/>
                  </a:cubicBezTo>
                  <a:lnTo>
                    <a:pt x="158271" y="157696"/>
                  </a:lnTo>
                  <a:lnTo>
                    <a:pt x="20095" y="157696"/>
                  </a:lnTo>
                  <a:cubicBezTo>
                    <a:pt x="4665" y="157696"/>
                    <a:pt x="-4987" y="141078"/>
                    <a:pt x="2696" y="127737"/>
                  </a:cubicBezTo>
                  <a:lnTo>
                    <a:pt x="75594" y="102"/>
                  </a:lnTo>
                  <a:lnTo>
                    <a:pt x="7565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6" name="Полилиния: фигура 345">
              <a:extLst>
                <a:ext uri="{FF2B5EF4-FFF2-40B4-BE49-F238E27FC236}">
                  <a16:creationId xmlns:a16="http://schemas.microsoft.com/office/drawing/2014/main" id="{C86AAF4D-4CE2-F2B3-F751-EB8BCD3EE470}"/>
                </a:ext>
              </a:extLst>
            </p:cNvPr>
            <p:cNvSpPr/>
            <p:nvPr/>
          </p:nvSpPr>
          <p:spPr>
            <a:xfrm>
              <a:off x="21408027" y="3697166"/>
              <a:ext cx="30035" cy="30041"/>
            </a:xfrm>
            <a:custGeom>
              <a:avLst/>
              <a:gdLst>
                <a:gd name="csX0" fmla="*/ 14986 w 30035"/>
                <a:gd name="csY0" fmla="*/ 30042 h 30041"/>
                <a:gd name="csX1" fmla="*/ 30035 w 30035"/>
                <a:gd name="csY1" fmla="*/ 15024 h 30041"/>
                <a:gd name="csX2" fmla="*/ 14986 w 30035"/>
                <a:gd name="csY2" fmla="*/ 0 h 30041"/>
                <a:gd name="csX3" fmla="*/ 0 w 30035"/>
                <a:gd name="csY3" fmla="*/ 15024 h 30041"/>
                <a:gd name="csX4" fmla="*/ 14986 w 30035"/>
                <a:gd name="csY4" fmla="*/ 30042 h 30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035" h="30041">
                  <a:moveTo>
                    <a:pt x="14986" y="30042"/>
                  </a:moveTo>
                  <a:cubicBezTo>
                    <a:pt x="23305" y="30042"/>
                    <a:pt x="30035" y="23317"/>
                    <a:pt x="30035" y="15024"/>
                  </a:cubicBezTo>
                  <a:cubicBezTo>
                    <a:pt x="30035" y="6724"/>
                    <a:pt x="23305" y="0"/>
                    <a:pt x="14986" y="0"/>
                  </a:cubicBezTo>
                  <a:cubicBezTo>
                    <a:pt x="6731" y="0"/>
                    <a:pt x="0" y="6724"/>
                    <a:pt x="0" y="15024"/>
                  </a:cubicBezTo>
                  <a:cubicBezTo>
                    <a:pt x="0" y="23317"/>
                    <a:pt x="6731" y="30042"/>
                    <a:pt x="14986" y="3004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7" name="Полилиния: фигура 346">
              <a:extLst>
                <a:ext uri="{FF2B5EF4-FFF2-40B4-BE49-F238E27FC236}">
                  <a16:creationId xmlns:a16="http://schemas.microsoft.com/office/drawing/2014/main" id="{7F2569A9-95F1-7AD9-1DF8-566CF2F44FC0}"/>
                </a:ext>
              </a:extLst>
            </p:cNvPr>
            <p:cNvSpPr/>
            <p:nvPr/>
          </p:nvSpPr>
          <p:spPr>
            <a:xfrm>
              <a:off x="21410503" y="3595173"/>
              <a:ext cx="25082" cy="84480"/>
            </a:xfrm>
            <a:custGeom>
              <a:avLst/>
              <a:gdLst>
                <a:gd name="csX0" fmla="*/ 25083 w 25082"/>
                <a:gd name="csY0" fmla="*/ 7385 h 84480"/>
                <a:gd name="csX1" fmla="*/ 25083 w 25082"/>
                <a:gd name="csY1" fmla="*/ 71965 h 84480"/>
                <a:gd name="csX2" fmla="*/ 12509 w 25082"/>
                <a:gd name="csY2" fmla="*/ 84481 h 84480"/>
                <a:gd name="csX3" fmla="*/ 3683 w 25082"/>
                <a:gd name="csY3" fmla="*/ 80823 h 84480"/>
                <a:gd name="csX4" fmla="*/ 0 w 25082"/>
                <a:gd name="csY4" fmla="*/ 71965 h 84480"/>
                <a:gd name="csX5" fmla="*/ 0 w 25082"/>
                <a:gd name="csY5" fmla="*/ 11887 h 84480"/>
                <a:gd name="csX6" fmla="*/ 8636 w 25082"/>
                <a:gd name="csY6" fmla="*/ 0 h 84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5082" h="84480">
                  <a:moveTo>
                    <a:pt x="25083" y="7385"/>
                  </a:moveTo>
                  <a:lnTo>
                    <a:pt x="25083" y="71965"/>
                  </a:lnTo>
                  <a:cubicBezTo>
                    <a:pt x="25083" y="78873"/>
                    <a:pt x="19431" y="84481"/>
                    <a:pt x="12509" y="84481"/>
                  </a:cubicBezTo>
                  <a:cubicBezTo>
                    <a:pt x="9081" y="84481"/>
                    <a:pt x="5969" y="83077"/>
                    <a:pt x="3683" y="80823"/>
                  </a:cubicBezTo>
                  <a:cubicBezTo>
                    <a:pt x="1397" y="78549"/>
                    <a:pt x="0" y="75419"/>
                    <a:pt x="0" y="71965"/>
                  </a:cubicBezTo>
                  <a:lnTo>
                    <a:pt x="0" y="11887"/>
                  </a:lnTo>
                  <a:cubicBezTo>
                    <a:pt x="0" y="6356"/>
                    <a:pt x="3620" y="1651"/>
                    <a:pt x="8636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7" name="Группа 536">
            <a:extLst>
              <a:ext uri="{FF2B5EF4-FFF2-40B4-BE49-F238E27FC236}">
                <a16:creationId xmlns:a16="http://schemas.microsoft.com/office/drawing/2014/main" id="{AC98151B-74EB-6663-E650-2E208422460A}"/>
              </a:ext>
            </a:extLst>
          </p:cNvPr>
          <p:cNvGrpSpPr/>
          <p:nvPr/>
        </p:nvGrpSpPr>
        <p:grpSpPr>
          <a:xfrm>
            <a:off x="8170718" y="1701201"/>
            <a:ext cx="285368" cy="252812"/>
            <a:chOff x="21282869" y="1390650"/>
            <a:chExt cx="285368" cy="252812"/>
          </a:xfrm>
        </p:grpSpPr>
        <p:sp>
          <p:nvSpPr>
            <p:cNvPr id="348" name="Полилиния: фигура 347">
              <a:extLst>
                <a:ext uri="{FF2B5EF4-FFF2-40B4-BE49-F238E27FC236}">
                  <a16:creationId xmlns:a16="http://schemas.microsoft.com/office/drawing/2014/main" id="{A821C53C-E821-8B8C-F1A3-466A3F4EF5D6}"/>
                </a:ext>
              </a:extLst>
            </p:cNvPr>
            <p:cNvSpPr/>
            <p:nvPr/>
          </p:nvSpPr>
          <p:spPr>
            <a:xfrm>
              <a:off x="21485624" y="1465745"/>
              <a:ext cx="50038" cy="50063"/>
            </a:xfrm>
            <a:custGeom>
              <a:avLst/>
              <a:gdLst>
                <a:gd name="csX0" fmla="*/ 25019 w 50038"/>
                <a:gd name="csY0" fmla="*/ 50063 h 50063"/>
                <a:gd name="csX1" fmla="*/ 50038 w 50038"/>
                <a:gd name="csY1" fmla="*/ 25032 h 50063"/>
                <a:gd name="csX2" fmla="*/ 25019 w 50038"/>
                <a:gd name="csY2" fmla="*/ 0 h 50063"/>
                <a:gd name="csX3" fmla="*/ 0 w 50038"/>
                <a:gd name="csY3" fmla="*/ 25032 h 50063"/>
                <a:gd name="csX4" fmla="*/ 25019 w 50038"/>
                <a:gd name="csY4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038" h="50063">
                  <a:moveTo>
                    <a:pt x="25019" y="50063"/>
                  </a:moveTo>
                  <a:cubicBezTo>
                    <a:pt x="38862" y="50063"/>
                    <a:pt x="50038" y="38856"/>
                    <a:pt x="50038" y="25032"/>
                  </a:cubicBezTo>
                  <a:cubicBezTo>
                    <a:pt x="50038" y="11208"/>
                    <a:pt x="38862" y="0"/>
                    <a:pt x="25019" y="0"/>
                  </a:cubicBezTo>
                  <a:cubicBezTo>
                    <a:pt x="11175" y="0"/>
                    <a:pt x="0" y="11208"/>
                    <a:pt x="0" y="25032"/>
                  </a:cubicBezTo>
                  <a:cubicBezTo>
                    <a:pt x="0" y="38856"/>
                    <a:pt x="11175" y="50063"/>
                    <a:pt x="25019" y="5006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9" name="Полилиния: фигура 348">
              <a:extLst>
                <a:ext uri="{FF2B5EF4-FFF2-40B4-BE49-F238E27FC236}">
                  <a16:creationId xmlns:a16="http://schemas.microsoft.com/office/drawing/2014/main" id="{A716E4BB-6D79-66DC-81B4-CC2D18BEF1A4}"/>
                </a:ext>
              </a:extLst>
            </p:cNvPr>
            <p:cNvSpPr/>
            <p:nvPr/>
          </p:nvSpPr>
          <p:spPr>
            <a:xfrm>
              <a:off x="21315380" y="1465745"/>
              <a:ext cx="50101" cy="50063"/>
            </a:xfrm>
            <a:custGeom>
              <a:avLst/>
              <a:gdLst>
                <a:gd name="csX0" fmla="*/ 25082 w 50101"/>
                <a:gd name="csY0" fmla="*/ 50063 h 50063"/>
                <a:gd name="csX1" fmla="*/ 50102 w 50101"/>
                <a:gd name="csY1" fmla="*/ 25032 h 50063"/>
                <a:gd name="csX2" fmla="*/ 25082 w 50101"/>
                <a:gd name="csY2" fmla="*/ 0 h 50063"/>
                <a:gd name="csX3" fmla="*/ 0 w 50101"/>
                <a:gd name="csY3" fmla="*/ 25032 h 50063"/>
                <a:gd name="csX4" fmla="*/ 25082 w 50101"/>
                <a:gd name="csY4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101" h="50063">
                  <a:moveTo>
                    <a:pt x="25082" y="50063"/>
                  </a:moveTo>
                  <a:cubicBezTo>
                    <a:pt x="38862" y="50063"/>
                    <a:pt x="50102" y="38856"/>
                    <a:pt x="50102" y="25032"/>
                  </a:cubicBezTo>
                  <a:cubicBezTo>
                    <a:pt x="50102" y="11208"/>
                    <a:pt x="38862" y="0"/>
                    <a:pt x="25082" y="0"/>
                  </a:cubicBezTo>
                  <a:cubicBezTo>
                    <a:pt x="11240" y="0"/>
                    <a:pt x="0" y="11208"/>
                    <a:pt x="0" y="25032"/>
                  </a:cubicBezTo>
                  <a:cubicBezTo>
                    <a:pt x="0" y="38856"/>
                    <a:pt x="11240" y="50063"/>
                    <a:pt x="25082" y="5006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0" name="Полилиния: фигура 349">
              <a:extLst>
                <a:ext uri="{FF2B5EF4-FFF2-40B4-BE49-F238E27FC236}">
                  <a16:creationId xmlns:a16="http://schemas.microsoft.com/office/drawing/2014/main" id="{A96FEEAB-FDE7-9B10-E5CD-72DD5410805C}"/>
                </a:ext>
              </a:extLst>
            </p:cNvPr>
            <p:cNvSpPr/>
            <p:nvPr/>
          </p:nvSpPr>
          <p:spPr>
            <a:xfrm>
              <a:off x="21400534" y="1465745"/>
              <a:ext cx="50038" cy="50063"/>
            </a:xfrm>
            <a:custGeom>
              <a:avLst/>
              <a:gdLst>
                <a:gd name="csX0" fmla="*/ 25019 w 50038"/>
                <a:gd name="csY0" fmla="*/ 50063 h 50063"/>
                <a:gd name="csX1" fmla="*/ 50038 w 50038"/>
                <a:gd name="csY1" fmla="*/ 25032 h 50063"/>
                <a:gd name="csX2" fmla="*/ 25019 w 50038"/>
                <a:gd name="csY2" fmla="*/ 0 h 50063"/>
                <a:gd name="csX3" fmla="*/ 0 w 50038"/>
                <a:gd name="csY3" fmla="*/ 25032 h 50063"/>
                <a:gd name="csX4" fmla="*/ 25019 w 50038"/>
                <a:gd name="csY4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0038" h="50063">
                  <a:moveTo>
                    <a:pt x="25019" y="50063"/>
                  </a:moveTo>
                  <a:cubicBezTo>
                    <a:pt x="38862" y="50063"/>
                    <a:pt x="50038" y="38856"/>
                    <a:pt x="50038" y="25032"/>
                  </a:cubicBezTo>
                  <a:cubicBezTo>
                    <a:pt x="50038" y="11208"/>
                    <a:pt x="38862" y="0"/>
                    <a:pt x="25019" y="0"/>
                  </a:cubicBezTo>
                  <a:cubicBezTo>
                    <a:pt x="11176" y="0"/>
                    <a:pt x="0" y="11208"/>
                    <a:pt x="0" y="25032"/>
                  </a:cubicBezTo>
                  <a:cubicBezTo>
                    <a:pt x="0" y="38856"/>
                    <a:pt x="11176" y="50063"/>
                    <a:pt x="25019" y="50063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1" name="Полилиния: фигура 350">
              <a:extLst>
                <a:ext uri="{FF2B5EF4-FFF2-40B4-BE49-F238E27FC236}">
                  <a16:creationId xmlns:a16="http://schemas.microsoft.com/office/drawing/2014/main" id="{B2E1EBA3-BF6C-02C5-9F30-12274FAC05D3}"/>
                </a:ext>
              </a:extLst>
            </p:cNvPr>
            <p:cNvSpPr/>
            <p:nvPr/>
          </p:nvSpPr>
          <p:spPr>
            <a:xfrm>
              <a:off x="21282869" y="1390650"/>
              <a:ext cx="285368" cy="252812"/>
            </a:xfrm>
            <a:custGeom>
              <a:avLst/>
              <a:gdLst>
                <a:gd name="csX0" fmla="*/ 245301 w 285368"/>
                <a:gd name="csY0" fmla="*/ 200247 h 252812"/>
                <a:gd name="csX1" fmla="*/ 285369 w 285368"/>
                <a:gd name="csY1" fmla="*/ 160198 h 252812"/>
                <a:gd name="csX2" fmla="*/ 285369 w 285368"/>
                <a:gd name="csY2" fmla="*/ 40049 h 252812"/>
                <a:gd name="csX3" fmla="*/ 245301 w 285368"/>
                <a:gd name="csY3" fmla="*/ 0 h 252812"/>
                <a:gd name="csX4" fmla="*/ 40069 w 285368"/>
                <a:gd name="csY4" fmla="*/ 0 h 252812"/>
                <a:gd name="csX5" fmla="*/ 0 w 285368"/>
                <a:gd name="csY5" fmla="*/ 40049 h 252812"/>
                <a:gd name="csX6" fmla="*/ 0 w 285368"/>
                <a:gd name="csY6" fmla="*/ 160198 h 252812"/>
                <a:gd name="csX7" fmla="*/ 40069 w 285368"/>
                <a:gd name="csY7" fmla="*/ 200247 h 252812"/>
                <a:gd name="csX8" fmla="*/ 153860 w 285368"/>
                <a:gd name="csY8" fmla="*/ 200247 h 252812"/>
                <a:gd name="csX9" fmla="*/ 245301 w 285368"/>
                <a:gd name="csY9" fmla="*/ 252812 h 252812"/>
                <a:gd name="csX10" fmla="*/ 245301 w 285368"/>
                <a:gd name="csY10" fmla="*/ 200247 h 252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85368" h="252812">
                  <a:moveTo>
                    <a:pt x="245301" y="200247"/>
                  </a:moveTo>
                  <a:cubicBezTo>
                    <a:pt x="267462" y="200247"/>
                    <a:pt x="285369" y="182328"/>
                    <a:pt x="285369" y="160198"/>
                  </a:cubicBezTo>
                  <a:lnTo>
                    <a:pt x="285369" y="40049"/>
                  </a:lnTo>
                  <a:cubicBezTo>
                    <a:pt x="285369" y="17920"/>
                    <a:pt x="267462" y="0"/>
                    <a:pt x="245301" y="0"/>
                  </a:cubicBezTo>
                  <a:lnTo>
                    <a:pt x="40069" y="0"/>
                  </a:lnTo>
                  <a:cubicBezTo>
                    <a:pt x="17907" y="0"/>
                    <a:pt x="0" y="17920"/>
                    <a:pt x="0" y="40049"/>
                  </a:cubicBezTo>
                  <a:lnTo>
                    <a:pt x="0" y="160198"/>
                  </a:lnTo>
                  <a:cubicBezTo>
                    <a:pt x="0" y="182328"/>
                    <a:pt x="17907" y="200247"/>
                    <a:pt x="40069" y="200247"/>
                  </a:cubicBezTo>
                  <a:lnTo>
                    <a:pt x="153860" y="200247"/>
                  </a:lnTo>
                  <a:lnTo>
                    <a:pt x="245301" y="252812"/>
                  </a:lnTo>
                  <a:lnTo>
                    <a:pt x="245301" y="200247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5" name="Группа 534">
            <a:extLst>
              <a:ext uri="{FF2B5EF4-FFF2-40B4-BE49-F238E27FC236}">
                <a16:creationId xmlns:a16="http://schemas.microsoft.com/office/drawing/2014/main" id="{757F7A6A-8333-007C-4408-8086987B3BAB}"/>
              </a:ext>
            </a:extLst>
          </p:cNvPr>
          <p:cNvGrpSpPr/>
          <p:nvPr/>
        </p:nvGrpSpPr>
        <p:grpSpPr>
          <a:xfrm>
            <a:off x="8170718" y="2399694"/>
            <a:ext cx="305370" cy="227142"/>
            <a:chOff x="21282869" y="2089143"/>
            <a:chExt cx="305370" cy="227142"/>
          </a:xfrm>
        </p:grpSpPr>
        <p:sp>
          <p:nvSpPr>
            <p:cNvPr id="352" name="Полилиния: фигура 351">
              <a:extLst>
                <a:ext uri="{FF2B5EF4-FFF2-40B4-BE49-F238E27FC236}">
                  <a16:creationId xmlns:a16="http://schemas.microsoft.com/office/drawing/2014/main" id="{F396CC7C-37F1-9EC8-65BA-ADC15776CBE5}"/>
                </a:ext>
              </a:extLst>
            </p:cNvPr>
            <p:cNvSpPr/>
            <p:nvPr/>
          </p:nvSpPr>
          <p:spPr>
            <a:xfrm>
              <a:off x="21516929" y="2195328"/>
              <a:ext cx="42545" cy="41497"/>
            </a:xfrm>
            <a:custGeom>
              <a:avLst/>
              <a:gdLst>
                <a:gd name="csX0" fmla="*/ 42545 w 42545"/>
                <a:gd name="csY0" fmla="*/ 0 h 41497"/>
                <a:gd name="csX1" fmla="*/ 0 w 42545"/>
                <a:gd name="csY1" fmla="*/ 41497 h 414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2545" h="41497">
                  <a:moveTo>
                    <a:pt x="42545" y="0"/>
                  </a:moveTo>
                  <a:lnTo>
                    <a:pt x="0" y="4149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3" name="Полилиния: фигура 352">
              <a:extLst>
                <a:ext uri="{FF2B5EF4-FFF2-40B4-BE49-F238E27FC236}">
                  <a16:creationId xmlns:a16="http://schemas.microsoft.com/office/drawing/2014/main" id="{81EACE65-151E-5654-3601-A2F723CC310C}"/>
                </a:ext>
              </a:extLst>
            </p:cNvPr>
            <p:cNvSpPr/>
            <p:nvPr/>
          </p:nvSpPr>
          <p:spPr>
            <a:xfrm>
              <a:off x="21463082" y="2235593"/>
              <a:ext cx="40068" cy="36620"/>
            </a:xfrm>
            <a:custGeom>
              <a:avLst/>
              <a:gdLst>
                <a:gd name="csX0" fmla="*/ 0 w 40068"/>
                <a:gd name="csY0" fmla="*/ 0 h 36620"/>
                <a:gd name="csX1" fmla="*/ 40068 w 40068"/>
                <a:gd name="csY1" fmla="*/ 36620 h 366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0068" h="36620">
                  <a:moveTo>
                    <a:pt x="0" y="0"/>
                  </a:moveTo>
                  <a:lnTo>
                    <a:pt x="40068" y="3662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4" name="Полилиния: фигура 353">
              <a:extLst>
                <a:ext uri="{FF2B5EF4-FFF2-40B4-BE49-F238E27FC236}">
                  <a16:creationId xmlns:a16="http://schemas.microsoft.com/office/drawing/2014/main" id="{72A83DFD-D458-CBA5-70C2-88676CEDD3D1}"/>
                </a:ext>
              </a:extLst>
            </p:cNvPr>
            <p:cNvSpPr/>
            <p:nvPr/>
          </p:nvSpPr>
          <p:spPr>
            <a:xfrm>
              <a:off x="21443079" y="2262454"/>
              <a:ext cx="35052" cy="34194"/>
            </a:xfrm>
            <a:custGeom>
              <a:avLst/>
              <a:gdLst>
                <a:gd name="csX0" fmla="*/ 0 w 35052"/>
                <a:gd name="csY0" fmla="*/ 0 h 34194"/>
                <a:gd name="csX1" fmla="*/ 35052 w 35052"/>
                <a:gd name="csY1" fmla="*/ 34195 h 34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052" h="34194">
                  <a:moveTo>
                    <a:pt x="0" y="0"/>
                  </a:moveTo>
                  <a:lnTo>
                    <a:pt x="35052" y="3419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5" name="Полилиния: фигура 354">
              <a:extLst>
                <a:ext uri="{FF2B5EF4-FFF2-40B4-BE49-F238E27FC236}">
                  <a16:creationId xmlns:a16="http://schemas.microsoft.com/office/drawing/2014/main" id="{A67D2465-9878-3D4E-9B49-2D604EE68A99}"/>
                </a:ext>
              </a:extLst>
            </p:cNvPr>
            <p:cNvSpPr/>
            <p:nvPr/>
          </p:nvSpPr>
          <p:spPr>
            <a:xfrm>
              <a:off x="21475591" y="2089143"/>
              <a:ext cx="112648" cy="109861"/>
            </a:xfrm>
            <a:custGeom>
              <a:avLst/>
              <a:gdLst>
                <a:gd name="csX0" fmla="*/ 87630 w 112648"/>
                <a:gd name="csY0" fmla="*/ 109861 h 109861"/>
                <a:gd name="csX1" fmla="*/ 112649 w 112648"/>
                <a:gd name="csY1" fmla="*/ 85433 h 109861"/>
                <a:gd name="csX2" fmla="*/ 25019 w 112648"/>
                <a:gd name="csY2" fmla="*/ 0 h 109861"/>
                <a:gd name="csX3" fmla="*/ 0 w 112648"/>
                <a:gd name="csY3" fmla="*/ 24403 h 109861"/>
                <a:gd name="csX4" fmla="*/ 87630 w 112648"/>
                <a:gd name="csY4" fmla="*/ 109861 h 1098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2648" h="109861">
                  <a:moveTo>
                    <a:pt x="87630" y="109861"/>
                  </a:moveTo>
                  <a:lnTo>
                    <a:pt x="112649" y="85433"/>
                  </a:lnTo>
                  <a:lnTo>
                    <a:pt x="25019" y="0"/>
                  </a:lnTo>
                  <a:lnTo>
                    <a:pt x="0" y="24403"/>
                  </a:lnTo>
                  <a:lnTo>
                    <a:pt x="87630" y="109861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6" name="Полилиния: фигура 355">
              <a:extLst>
                <a:ext uri="{FF2B5EF4-FFF2-40B4-BE49-F238E27FC236}">
                  <a16:creationId xmlns:a16="http://schemas.microsoft.com/office/drawing/2014/main" id="{00F261F9-2618-CE52-56B7-D34BEBFE66B2}"/>
                </a:ext>
              </a:extLst>
            </p:cNvPr>
            <p:cNvSpPr/>
            <p:nvPr/>
          </p:nvSpPr>
          <p:spPr>
            <a:xfrm>
              <a:off x="21405932" y="2279129"/>
              <a:ext cx="63" cy="38"/>
            </a:xfrm>
            <a:custGeom>
              <a:avLst/>
              <a:gdLst>
                <a:gd name="csX0" fmla="*/ 64 w 63"/>
                <a:gd name="csY0" fmla="*/ 38 h 38"/>
                <a:gd name="csX1" fmla="*/ 0 w 63"/>
                <a:gd name="csY1" fmla="*/ 0 h 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" h="38">
                  <a:moveTo>
                    <a:pt x="64" y="38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7" name="Полилиния: фигура 356">
              <a:extLst>
                <a:ext uri="{FF2B5EF4-FFF2-40B4-BE49-F238E27FC236}">
                  <a16:creationId xmlns:a16="http://schemas.microsoft.com/office/drawing/2014/main" id="{CA7B323B-FEDC-D034-0209-AB4EFFE95DB6}"/>
                </a:ext>
              </a:extLst>
            </p:cNvPr>
            <p:cNvSpPr/>
            <p:nvPr/>
          </p:nvSpPr>
          <p:spPr>
            <a:xfrm>
              <a:off x="21380341" y="2116004"/>
              <a:ext cx="141938" cy="200281"/>
            </a:xfrm>
            <a:custGeom>
              <a:avLst/>
              <a:gdLst>
                <a:gd name="csX0" fmla="*/ 45403 w 141938"/>
                <a:gd name="csY0" fmla="*/ 182829 h 200281"/>
                <a:gd name="csX1" fmla="*/ 57848 w 141938"/>
                <a:gd name="csY1" fmla="*/ 195174 h 200281"/>
                <a:gd name="csX2" fmla="*/ 82741 w 141938"/>
                <a:gd name="csY2" fmla="*/ 195269 h 200281"/>
                <a:gd name="csX3" fmla="*/ 97790 w 141938"/>
                <a:gd name="csY3" fmla="*/ 180626 h 200281"/>
                <a:gd name="csX4" fmla="*/ 122809 w 141938"/>
                <a:gd name="csY4" fmla="*/ 156223 h 200281"/>
                <a:gd name="csX5" fmla="*/ 137795 w 141938"/>
                <a:gd name="csY5" fmla="*/ 141580 h 200281"/>
                <a:gd name="csX6" fmla="*/ 137795 w 141938"/>
                <a:gd name="csY6" fmla="*/ 122053 h 200281"/>
                <a:gd name="csX7" fmla="*/ 136589 w 141938"/>
                <a:gd name="csY7" fmla="*/ 120828 h 200281"/>
                <a:gd name="csX8" fmla="*/ 57785 w 141938"/>
                <a:gd name="csY8" fmla="*/ 43980 h 200281"/>
                <a:gd name="csX9" fmla="*/ 30163 w 141938"/>
                <a:gd name="csY9" fmla="*/ 70815 h 200281"/>
                <a:gd name="csX10" fmla="*/ 5144 w 141938"/>
                <a:gd name="csY10" fmla="*/ 70815 h 200281"/>
                <a:gd name="csX11" fmla="*/ 0 w 141938"/>
                <a:gd name="csY11" fmla="*/ 58598 h 200281"/>
                <a:gd name="csX12" fmla="*/ 5144 w 141938"/>
                <a:gd name="csY12" fmla="*/ 46387 h 200281"/>
                <a:gd name="csX13" fmla="*/ 40132 w 141938"/>
                <a:gd name="csY13" fmla="*/ 12294 h 200281"/>
                <a:gd name="csX14" fmla="*/ 40259 w 141938"/>
                <a:gd name="csY14" fmla="*/ 12167 h 200281"/>
                <a:gd name="csX15" fmla="*/ 70359 w 141938"/>
                <a:gd name="csY15" fmla="*/ 0 h 200281"/>
                <a:gd name="csX16" fmla="*/ 97790 w 141938"/>
                <a:gd name="csY16" fmla="*/ 0 h 200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1938" h="200281">
                  <a:moveTo>
                    <a:pt x="45403" y="182829"/>
                  </a:moveTo>
                  <a:lnTo>
                    <a:pt x="57848" y="195174"/>
                  </a:lnTo>
                  <a:cubicBezTo>
                    <a:pt x="64707" y="201930"/>
                    <a:pt x="75819" y="202006"/>
                    <a:pt x="82741" y="195269"/>
                  </a:cubicBezTo>
                  <a:lnTo>
                    <a:pt x="97790" y="180626"/>
                  </a:lnTo>
                  <a:lnTo>
                    <a:pt x="122809" y="156223"/>
                  </a:lnTo>
                  <a:lnTo>
                    <a:pt x="137795" y="141580"/>
                  </a:lnTo>
                  <a:cubicBezTo>
                    <a:pt x="143320" y="136169"/>
                    <a:pt x="143320" y="127438"/>
                    <a:pt x="137795" y="122053"/>
                  </a:cubicBezTo>
                  <a:lnTo>
                    <a:pt x="136589" y="120828"/>
                  </a:lnTo>
                  <a:lnTo>
                    <a:pt x="57785" y="43980"/>
                  </a:lnTo>
                  <a:lnTo>
                    <a:pt x="30163" y="70815"/>
                  </a:lnTo>
                  <a:cubicBezTo>
                    <a:pt x="23305" y="77552"/>
                    <a:pt x="12065" y="77527"/>
                    <a:pt x="5144" y="70815"/>
                  </a:cubicBezTo>
                  <a:cubicBezTo>
                    <a:pt x="1715" y="67437"/>
                    <a:pt x="0" y="63030"/>
                    <a:pt x="0" y="58598"/>
                  </a:cubicBezTo>
                  <a:cubicBezTo>
                    <a:pt x="0" y="54172"/>
                    <a:pt x="1715" y="49765"/>
                    <a:pt x="5144" y="46387"/>
                  </a:cubicBezTo>
                  <a:lnTo>
                    <a:pt x="40132" y="12294"/>
                  </a:lnTo>
                  <a:lnTo>
                    <a:pt x="40259" y="12167"/>
                  </a:lnTo>
                  <a:cubicBezTo>
                    <a:pt x="48260" y="4382"/>
                    <a:pt x="59055" y="0"/>
                    <a:pt x="70359" y="0"/>
                  </a:cubicBezTo>
                  <a:lnTo>
                    <a:pt x="9779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8" name="Полилиния: фигура 357">
              <a:extLst>
                <a:ext uri="{FF2B5EF4-FFF2-40B4-BE49-F238E27FC236}">
                  <a16:creationId xmlns:a16="http://schemas.microsoft.com/office/drawing/2014/main" id="{911E0204-F749-CC1D-8AE4-A54F7B7B6392}"/>
                </a:ext>
              </a:extLst>
            </p:cNvPr>
            <p:cNvSpPr/>
            <p:nvPr/>
          </p:nvSpPr>
          <p:spPr>
            <a:xfrm>
              <a:off x="21317921" y="2191677"/>
              <a:ext cx="21081" cy="20948"/>
            </a:xfrm>
            <a:custGeom>
              <a:avLst/>
              <a:gdLst>
                <a:gd name="csX0" fmla="*/ 21082 w 21081"/>
                <a:gd name="csY0" fmla="*/ 20949 h 20948"/>
                <a:gd name="csX1" fmla="*/ 0 w 21081"/>
                <a:gd name="csY1" fmla="*/ 0 h 209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1081" h="20948">
                  <a:moveTo>
                    <a:pt x="21082" y="20949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9" name="Полилиния: фигура 358">
              <a:extLst>
                <a:ext uri="{FF2B5EF4-FFF2-40B4-BE49-F238E27FC236}">
                  <a16:creationId xmlns:a16="http://schemas.microsoft.com/office/drawing/2014/main" id="{3F07DB78-ED8D-D688-7D22-9954580B1C09}"/>
                </a:ext>
              </a:extLst>
            </p:cNvPr>
            <p:cNvSpPr/>
            <p:nvPr/>
          </p:nvSpPr>
          <p:spPr>
            <a:xfrm>
              <a:off x="21321270" y="2197403"/>
              <a:ext cx="55848" cy="54454"/>
            </a:xfrm>
            <a:custGeom>
              <a:avLst/>
              <a:gdLst>
                <a:gd name="csX0" fmla="*/ 6684 w 55848"/>
                <a:gd name="csY0" fmla="*/ 50421 h 54454"/>
                <a:gd name="csX1" fmla="*/ 4143 w 55848"/>
                <a:gd name="csY1" fmla="*/ 47969 h 54454"/>
                <a:gd name="csX2" fmla="*/ 4143 w 55848"/>
                <a:gd name="csY2" fmla="*/ 28443 h 54454"/>
                <a:gd name="csX3" fmla="*/ 29163 w 55848"/>
                <a:gd name="csY3" fmla="*/ 4034 h 54454"/>
                <a:gd name="csX4" fmla="*/ 49229 w 55848"/>
                <a:gd name="csY4" fmla="*/ 4034 h 54454"/>
                <a:gd name="csX5" fmla="*/ 51705 w 55848"/>
                <a:gd name="csY5" fmla="*/ 6491 h 54454"/>
                <a:gd name="csX6" fmla="*/ 51705 w 55848"/>
                <a:gd name="csY6" fmla="*/ 26011 h 54454"/>
                <a:gd name="csX7" fmla="*/ 26686 w 55848"/>
                <a:gd name="csY7" fmla="*/ 50421 h 54454"/>
                <a:gd name="csX8" fmla="*/ 6684 w 55848"/>
                <a:gd name="csY8" fmla="*/ 50421 h 54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848" h="54454">
                  <a:moveTo>
                    <a:pt x="6684" y="50421"/>
                  </a:moveTo>
                  <a:lnTo>
                    <a:pt x="4143" y="47969"/>
                  </a:lnTo>
                  <a:cubicBezTo>
                    <a:pt x="-1381" y="42585"/>
                    <a:pt x="-1381" y="33822"/>
                    <a:pt x="4143" y="28443"/>
                  </a:cubicBezTo>
                  <a:lnTo>
                    <a:pt x="29163" y="4034"/>
                  </a:lnTo>
                  <a:cubicBezTo>
                    <a:pt x="34687" y="-1345"/>
                    <a:pt x="43705" y="-1345"/>
                    <a:pt x="49229" y="4034"/>
                  </a:cubicBezTo>
                  <a:lnTo>
                    <a:pt x="51705" y="6491"/>
                  </a:lnTo>
                  <a:cubicBezTo>
                    <a:pt x="57230" y="11870"/>
                    <a:pt x="57230" y="20633"/>
                    <a:pt x="51705" y="26011"/>
                  </a:cubicBezTo>
                  <a:lnTo>
                    <a:pt x="26686" y="50421"/>
                  </a:lnTo>
                  <a:cubicBezTo>
                    <a:pt x="21162" y="55799"/>
                    <a:pt x="12208" y="55799"/>
                    <a:pt x="6684" y="5042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0" name="Полилиния: фигура 359">
              <a:extLst>
                <a:ext uri="{FF2B5EF4-FFF2-40B4-BE49-F238E27FC236}">
                  <a16:creationId xmlns:a16="http://schemas.microsoft.com/office/drawing/2014/main" id="{99CE4F64-9CF5-48F6-D7BA-0E9E668BF4F4}"/>
                </a:ext>
              </a:extLst>
            </p:cNvPr>
            <p:cNvSpPr/>
            <p:nvPr/>
          </p:nvSpPr>
          <p:spPr>
            <a:xfrm>
              <a:off x="21343813" y="2219374"/>
              <a:ext cx="55848" cy="54454"/>
            </a:xfrm>
            <a:custGeom>
              <a:avLst/>
              <a:gdLst>
                <a:gd name="csX0" fmla="*/ 6620 w 55848"/>
                <a:gd name="csY0" fmla="*/ 50421 h 54454"/>
                <a:gd name="csX1" fmla="*/ 4143 w 55848"/>
                <a:gd name="csY1" fmla="*/ 47963 h 54454"/>
                <a:gd name="csX2" fmla="*/ 4143 w 55848"/>
                <a:gd name="csY2" fmla="*/ 28443 h 54454"/>
                <a:gd name="csX3" fmla="*/ 29162 w 55848"/>
                <a:gd name="csY3" fmla="*/ 4034 h 54454"/>
                <a:gd name="csX4" fmla="*/ 49165 w 55848"/>
                <a:gd name="csY4" fmla="*/ 4034 h 54454"/>
                <a:gd name="csX5" fmla="*/ 51705 w 55848"/>
                <a:gd name="csY5" fmla="*/ 6491 h 54454"/>
                <a:gd name="csX6" fmla="*/ 51705 w 55848"/>
                <a:gd name="csY6" fmla="*/ 26011 h 54454"/>
                <a:gd name="csX7" fmla="*/ 26686 w 55848"/>
                <a:gd name="csY7" fmla="*/ 50421 h 54454"/>
                <a:gd name="csX8" fmla="*/ 6620 w 55848"/>
                <a:gd name="csY8" fmla="*/ 50421 h 54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848" h="54454">
                  <a:moveTo>
                    <a:pt x="6620" y="50421"/>
                  </a:moveTo>
                  <a:lnTo>
                    <a:pt x="4143" y="47963"/>
                  </a:lnTo>
                  <a:cubicBezTo>
                    <a:pt x="-1381" y="42585"/>
                    <a:pt x="-1381" y="33822"/>
                    <a:pt x="4143" y="28443"/>
                  </a:cubicBezTo>
                  <a:lnTo>
                    <a:pt x="29162" y="4034"/>
                  </a:lnTo>
                  <a:cubicBezTo>
                    <a:pt x="34687" y="-1345"/>
                    <a:pt x="43640" y="-1345"/>
                    <a:pt x="49165" y="4034"/>
                  </a:cubicBezTo>
                  <a:lnTo>
                    <a:pt x="51705" y="6491"/>
                  </a:lnTo>
                  <a:cubicBezTo>
                    <a:pt x="57229" y="11870"/>
                    <a:pt x="57229" y="20633"/>
                    <a:pt x="51705" y="26011"/>
                  </a:cubicBezTo>
                  <a:lnTo>
                    <a:pt x="26686" y="50421"/>
                  </a:lnTo>
                  <a:cubicBezTo>
                    <a:pt x="21162" y="55799"/>
                    <a:pt x="12144" y="55799"/>
                    <a:pt x="6620" y="5042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1" name="Полилиния: фигура 360">
              <a:extLst>
                <a:ext uri="{FF2B5EF4-FFF2-40B4-BE49-F238E27FC236}">
                  <a16:creationId xmlns:a16="http://schemas.microsoft.com/office/drawing/2014/main" id="{42E5E831-0788-EA4D-94BC-2FC374932012}"/>
                </a:ext>
              </a:extLst>
            </p:cNvPr>
            <p:cNvSpPr/>
            <p:nvPr/>
          </p:nvSpPr>
          <p:spPr>
            <a:xfrm>
              <a:off x="21366355" y="2241351"/>
              <a:ext cx="55848" cy="54454"/>
            </a:xfrm>
            <a:custGeom>
              <a:avLst/>
              <a:gdLst>
                <a:gd name="csX0" fmla="*/ 6619 w 55848"/>
                <a:gd name="csY0" fmla="*/ 50421 h 54454"/>
                <a:gd name="csX1" fmla="*/ 4143 w 55848"/>
                <a:gd name="csY1" fmla="*/ 47963 h 54454"/>
                <a:gd name="csX2" fmla="*/ 4143 w 55848"/>
                <a:gd name="csY2" fmla="*/ 28443 h 54454"/>
                <a:gd name="csX3" fmla="*/ 29162 w 55848"/>
                <a:gd name="csY3" fmla="*/ 4034 h 54454"/>
                <a:gd name="csX4" fmla="*/ 49165 w 55848"/>
                <a:gd name="csY4" fmla="*/ 4034 h 54454"/>
                <a:gd name="csX5" fmla="*/ 51705 w 55848"/>
                <a:gd name="csY5" fmla="*/ 6491 h 54454"/>
                <a:gd name="csX6" fmla="*/ 51705 w 55848"/>
                <a:gd name="csY6" fmla="*/ 26011 h 54454"/>
                <a:gd name="csX7" fmla="*/ 26622 w 55848"/>
                <a:gd name="csY7" fmla="*/ 50421 h 54454"/>
                <a:gd name="csX8" fmla="*/ 6619 w 55848"/>
                <a:gd name="csY8" fmla="*/ 50421 h 544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848" h="54454">
                  <a:moveTo>
                    <a:pt x="6619" y="50421"/>
                  </a:moveTo>
                  <a:lnTo>
                    <a:pt x="4143" y="47963"/>
                  </a:lnTo>
                  <a:cubicBezTo>
                    <a:pt x="-1381" y="42585"/>
                    <a:pt x="-1381" y="33822"/>
                    <a:pt x="4143" y="28443"/>
                  </a:cubicBezTo>
                  <a:lnTo>
                    <a:pt x="29162" y="4034"/>
                  </a:lnTo>
                  <a:cubicBezTo>
                    <a:pt x="34686" y="-1345"/>
                    <a:pt x="43640" y="-1345"/>
                    <a:pt x="49165" y="4034"/>
                  </a:cubicBezTo>
                  <a:lnTo>
                    <a:pt x="51705" y="6491"/>
                  </a:lnTo>
                  <a:cubicBezTo>
                    <a:pt x="57229" y="11870"/>
                    <a:pt x="57229" y="20633"/>
                    <a:pt x="51705" y="26011"/>
                  </a:cubicBezTo>
                  <a:lnTo>
                    <a:pt x="26622" y="50421"/>
                  </a:lnTo>
                  <a:cubicBezTo>
                    <a:pt x="21097" y="55799"/>
                    <a:pt x="12144" y="55799"/>
                    <a:pt x="6619" y="5042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2" name="Полилиния: фигура 361">
              <a:extLst>
                <a:ext uri="{FF2B5EF4-FFF2-40B4-BE49-F238E27FC236}">
                  <a16:creationId xmlns:a16="http://schemas.microsoft.com/office/drawing/2014/main" id="{1499E9EF-8590-2A68-BFE0-88F15BA042BA}"/>
                </a:ext>
              </a:extLst>
            </p:cNvPr>
            <p:cNvSpPr/>
            <p:nvPr/>
          </p:nvSpPr>
          <p:spPr>
            <a:xfrm>
              <a:off x="21388834" y="2275520"/>
              <a:ext cx="40862" cy="39811"/>
            </a:xfrm>
            <a:custGeom>
              <a:avLst/>
              <a:gdLst>
                <a:gd name="csX0" fmla="*/ 4143 w 40862"/>
                <a:gd name="csY0" fmla="*/ 35778 h 39811"/>
                <a:gd name="csX1" fmla="*/ 4143 w 40862"/>
                <a:gd name="csY1" fmla="*/ 16251 h 39811"/>
                <a:gd name="csX2" fmla="*/ 16716 w 40862"/>
                <a:gd name="csY2" fmla="*/ 4034 h 39811"/>
                <a:gd name="csX3" fmla="*/ 36719 w 40862"/>
                <a:gd name="csY3" fmla="*/ 4034 h 39811"/>
                <a:gd name="csX4" fmla="*/ 36719 w 40862"/>
                <a:gd name="csY4" fmla="*/ 23560 h 39811"/>
                <a:gd name="csX5" fmla="*/ 24210 w 40862"/>
                <a:gd name="csY5" fmla="*/ 35778 h 39811"/>
                <a:gd name="csX6" fmla="*/ 4143 w 40862"/>
                <a:gd name="csY6" fmla="*/ 35778 h 39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0862" h="39811">
                  <a:moveTo>
                    <a:pt x="4143" y="35778"/>
                  </a:moveTo>
                  <a:cubicBezTo>
                    <a:pt x="-1381" y="30393"/>
                    <a:pt x="-1381" y="21630"/>
                    <a:pt x="4143" y="16251"/>
                  </a:cubicBezTo>
                  <a:lnTo>
                    <a:pt x="16716" y="4034"/>
                  </a:lnTo>
                  <a:cubicBezTo>
                    <a:pt x="22241" y="-1345"/>
                    <a:pt x="31194" y="-1345"/>
                    <a:pt x="36719" y="4034"/>
                  </a:cubicBezTo>
                  <a:cubicBezTo>
                    <a:pt x="42243" y="9419"/>
                    <a:pt x="42243" y="18175"/>
                    <a:pt x="36719" y="23560"/>
                  </a:cubicBezTo>
                  <a:lnTo>
                    <a:pt x="24210" y="35778"/>
                  </a:lnTo>
                  <a:cubicBezTo>
                    <a:pt x="18685" y="41156"/>
                    <a:pt x="9731" y="41156"/>
                    <a:pt x="4143" y="35778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3" name="Полилиния: фигура 362">
              <a:extLst>
                <a:ext uri="{FF2B5EF4-FFF2-40B4-BE49-F238E27FC236}">
                  <a16:creationId xmlns:a16="http://schemas.microsoft.com/office/drawing/2014/main" id="{35EDF09A-EF3C-7438-9B6A-E9C34088965C}"/>
                </a:ext>
              </a:extLst>
            </p:cNvPr>
            <p:cNvSpPr/>
            <p:nvPr/>
          </p:nvSpPr>
          <p:spPr>
            <a:xfrm>
              <a:off x="21282869" y="2094026"/>
              <a:ext cx="110108" cy="107403"/>
            </a:xfrm>
            <a:custGeom>
              <a:avLst/>
              <a:gdLst>
                <a:gd name="csX0" fmla="*/ 25019 w 110108"/>
                <a:gd name="csY0" fmla="*/ 107404 h 107403"/>
                <a:gd name="csX1" fmla="*/ 0 w 110108"/>
                <a:gd name="csY1" fmla="*/ 83001 h 107403"/>
                <a:gd name="csX2" fmla="*/ 85090 w 110108"/>
                <a:gd name="csY2" fmla="*/ 0 h 107403"/>
                <a:gd name="csX3" fmla="*/ 110109 w 110108"/>
                <a:gd name="csY3" fmla="*/ 24403 h 107403"/>
                <a:gd name="csX4" fmla="*/ 25019 w 110108"/>
                <a:gd name="csY4" fmla="*/ 107404 h 107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0108" h="107403">
                  <a:moveTo>
                    <a:pt x="25019" y="107404"/>
                  </a:moveTo>
                  <a:lnTo>
                    <a:pt x="0" y="83001"/>
                  </a:lnTo>
                  <a:lnTo>
                    <a:pt x="85090" y="0"/>
                  </a:lnTo>
                  <a:lnTo>
                    <a:pt x="110109" y="24403"/>
                  </a:lnTo>
                  <a:lnTo>
                    <a:pt x="25019" y="107404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4" name="Полилиния: фигура 363">
              <a:extLst>
                <a:ext uri="{FF2B5EF4-FFF2-40B4-BE49-F238E27FC236}">
                  <a16:creationId xmlns:a16="http://schemas.microsoft.com/office/drawing/2014/main" id="{DBF808C2-87FB-114A-A706-95C417518970}"/>
                </a:ext>
              </a:extLst>
            </p:cNvPr>
            <p:cNvSpPr/>
            <p:nvPr/>
          </p:nvSpPr>
          <p:spPr>
            <a:xfrm>
              <a:off x="21383008" y="2128189"/>
              <a:ext cx="37528" cy="76"/>
            </a:xfrm>
            <a:custGeom>
              <a:avLst/>
              <a:gdLst>
                <a:gd name="csX0" fmla="*/ 37529 w 37528"/>
                <a:gd name="csY0" fmla="*/ 76 h 76"/>
                <a:gd name="csX1" fmla="*/ 37465 w 37528"/>
                <a:gd name="csY1" fmla="*/ 76 h 76"/>
                <a:gd name="csX2" fmla="*/ 0 w 37528"/>
                <a:gd name="csY2" fmla="*/ 0 h 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7528" h="76">
                  <a:moveTo>
                    <a:pt x="37529" y="76"/>
                  </a:moveTo>
                  <a:lnTo>
                    <a:pt x="37465" y="76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3" name="Группа 532">
            <a:extLst>
              <a:ext uri="{FF2B5EF4-FFF2-40B4-BE49-F238E27FC236}">
                <a16:creationId xmlns:a16="http://schemas.microsoft.com/office/drawing/2014/main" id="{A1A63D1A-BF0C-AE86-53BD-52A38A225A0C}"/>
              </a:ext>
            </a:extLst>
          </p:cNvPr>
          <p:cNvGrpSpPr/>
          <p:nvPr/>
        </p:nvGrpSpPr>
        <p:grpSpPr>
          <a:xfrm>
            <a:off x="8170718" y="3149001"/>
            <a:ext cx="297878" cy="272840"/>
            <a:chOff x="21282869" y="2838450"/>
            <a:chExt cx="297878" cy="272840"/>
          </a:xfrm>
        </p:grpSpPr>
        <p:sp>
          <p:nvSpPr>
            <p:cNvPr id="365" name="Полилиния: фигура 364">
              <a:extLst>
                <a:ext uri="{FF2B5EF4-FFF2-40B4-BE49-F238E27FC236}">
                  <a16:creationId xmlns:a16="http://schemas.microsoft.com/office/drawing/2014/main" id="{D627E8AD-72DF-330F-0CDE-F1BBA4B85142}"/>
                </a:ext>
              </a:extLst>
            </p:cNvPr>
            <p:cNvSpPr/>
            <p:nvPr/>
          </p:nvSpPr>
          <p:spPr>
            <a:xfrm>
              <a:off x="21528169" y="2870993"/>
              <a:ext cx="37528" cy="75095"/>
            </a:xfrm>
            <a:custGeom>
              <a:avLst/>
              <a:gdLst>
                <a:gd name="csX0" fmla="*/ 0 w 37528"/>
                <a:gd name="csY0" fmla="*/ 0 h 75095"/>
                <a:gd name="csX1" fmla="*/ 17526 w 37528"/>
                <a:gd name="csY1" fmla="*/ 0 h 75095"/>
                <a:gd name="csX2" fmla="*/ 37529 w 37528"/>
                <a:gd name="csY2" fmla="*/ 20028 h 75095"/>
                <a:gd name="csX3" fmla="*/ 37529 w 37528"/>
                <a:gd name="csY3" fmla="*/ 75095 h 75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7528" h="75095">
                  <a:moveTo>
                    <a:pt x="0" y="0"/>
                  </a:moveTo>
                  <a:lnTo>
                    <a:pt x="17526" y="0"/>
                  </a:lnTo>
                  <a:cubicBezTo>
                    <a:pt x="28575" y="0"/>
                    <a:pt x="37529" y="8960"/>
                    <a:pt x="37529" y="20028"/>
                  </a:cubicBezTo>
                  <a:lnTo>
                    <a:pt x="37529" y="7509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6" name="Полилиния: фигура 365">
              <a:extLst>
                <a:ext uri="{FF2B5EF4-FFF2-40B4-BE49-F238E27FC236}">
                  <a16:creationId xmlns:a16="http://schemas.microsoft.com/office/drawing/2014/main" id="{4115F65E-05B8-CF97-F73F-EB7E2D2A3408}"/>
                </a:ext>
              </a:extLst>
            </p:cNvPr>
            <p:cNvSpPr/>
            <p:nvPr/>
          </p:nvSpPr>
          <p:spPr>
            <a:xfrm>
              <a:off x="21470575" y="2946082"/>
              <a:ext cx="110172" cy="90112"/>
            </a:xfrm>
            <a:custGeom>
              <a:avLst/>
              <a:gdLst>
                <a:gd name="csX0" fmla="*/ 95123 w 110172"/>
                <a:gd name="csY0" fmla="*/ 0 h 90112"/>
                <a:gd name="csX1" fmla="*/ 15049 w 110172"/>
                <a:gd name="csY1" fmla="*/ 0 h 90112"/>
                <a:gd name="csX2" fmla="*/ 0 w 110172"/>
                <a:gd name="csY2" fmla="*/ 15018 h 90112"/>
                <a:gd name="csX3" fmla="*/ 0 w 110172"/>
                <a:gd name="csY3" fmla="*/ 75095 h 90112"/>
                <a:gd name="csX4" fmla="*/ 15049 w 110172"/>
                <a:gd name="csY4" fmla="*/ 90113 h 90112"/>
                <a:gd name="csX5" fmla="*/ 95123 w 110172"/>
                <a:gd name="csY5" fmla="*/ 90113 h 90112"/>
                <a:gd name="csX6" fmla="*/ 110172 w 110172"/>
                <a:gd name="csY6" fmla="*/ 75095 h 90112"/>
                <a:gd name="csX7" fmla="*/ 110172 w 110172"/>
                <a:gd name="csY7" fmla="*/ 15018 h 90112"/>
                <a:gd name="csX8" fmla="*/ 95123 w 110172"/>
                <a:gd name="csY8" fmla="*/ 0 h 901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10172" h="90112">
                  <a:moveTo>
                    <a:pt x="95123" y="0"/>
                  </a:moveTo>
                  <a:lnTo>
                    <a:pt x="15049" y="0"/>
                  </a:lnTo>
                  <a:cubicBezTo>
                    <a:pt x="6731" y="0"/>
                    <a:pt x="0" y="6725"/>
                    <a:pt x="0" y="15018"/>
                  </a:cubicBezTo>
                  <a:lnTo>
                    <a:pt x="0" y="75095"/>
                  </a:lnTo>
                  <a:cubicBezTo>
                    <a:pt x="0" y="83388"/>
                    <a:pt x="6731" y="90113"/>
                    <a:pt x="15049" y="90113"/>
                  </a:cubicBezTo>
                  <a:lnTo>
                    <a:pt x="95123" y="90113"/>
                  </a:lnTo>
                  <a:cubicBezTo>
                    <a:pt x="103441" y="90113"/>
                    <a:pt x="110172" y="83388"/>
                    <a:pt x="110172" y="75095"/>
                  </a:cubicBezTo>
                  <a:lnTo>
                    <a:pt x="110172" y="15018"/>
                  </a:lnTo>
                  <a:cubicBezTo>
                    <a:pt x="110172" y="6725"/>
                    <a:pt x="103441" y="0"/>
                    <a:pt x="95123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7" name="Полилиния: фигура 366">
              <a:extLst>
                <a:ext uri="{FF2B5EF4-FFF2-40B4-BE49-F238E27FC236}">
                  <a16:creationId xmlns:a16="http://schemas.microsoft.com/office/drawing/2014/main" id="{084270A5-1E9A-9890-124C-1EE8FE1AE97E}"/>
                </a:ext>
              </a:extLst>
            </p:cNvPr>
            <p:cNvSpPr/>
            <p:nvPr/>
          </p:nvSpPr>
          <p:spPr>
            <a:xfrm>
              <a:off x="21498134" y="2973616"/>
              <a:ext cx="35052" cy="35045"/>
            </a:xfrm>
            <a:custGeom>
              <a:avLst/>
              <a:gdLst>
                <a:gd name="csX0" fmla="*/ 17526 w 35052"/>
                <a:gd name="csY0" fmla="*/ 35046 h 35045"/>
                <a:gd name="csX1" fmla="*/ 35052 w 35052"/>
                <a:gd name="csY1" fmla="*/ 17520 h 35045"/>
                <a:gd name="csX2" fmla="*/ 17526 w 35052"/>
                <a:gd name="csY2" fmla="*/ 0 h 35045"/>
                <a:gd name="csX3" fmla="*/ 0 w 35052"/>
                <a:gd name="csY3" fmla="*/ 17520 h 35045"/>
                <a:gd name="csX4" fmla="*/ 17526 w 35052"/>
                <a:gd name="csY4" fmla="*/ 35046 h 350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5052" h="35045">
                  <a:moveTo>
                    <a:pt x="17526" y="35046"/>
                  </a:moveTo>
                  <a:cubicBezTo>
                    <a:pt x="27178" y="35046"/>
                    <a:pt x="35052" y="27197"/>
                    <a:pt x="35052" y="17520"/>
                  </a:cubicBezTo>
                  <a:cubicBezTo>
                    <a:pt x="35052" y="7849"/>
                    <a:pt x="27178" y="0"/>
                    <a:pt x="17526" y="0"/>
                  </a:cubicBezTo>
                  <a:cubicBezTo>
                    <a:pt x="7874" y="0"/>
                    <a:pt x="0" y="7849"/>
                    <a:pt x="0" y="17520"/>
                  </a:cubicBezTo>
                  <a:cubicBezTo>
                    <a:pt x="0" y="27197"/>
                    <a:pt x="7874" y="35046"/>
                    <a:pt x="17526" y="35046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8" name="Полилиния: фигура 367">
              <a:extLst>
                <a:ext uri="{FF2B5EF4-FFF2-40B4-BE49-F238E27FC236}">
                  <a16:creationId xmlns:a16="http://schemas.microsoft.com/office/drawing/2014/main" id="{BB0E3894-FA89-1CC0-2E96-45FC13DF5B5F}"/>
                </a:ext>
              </a:extLst>
            </p:cNvPr>
            <p:cNvSpPr/>
            <p:nvPr/>
          </p:nvSpPr>
          <p:spPr>
            <a:xfrm>
              <a:off x="21282869" y="2855976"/>
              <a:ext cx="282829" cy="255314"/>
            </a:xfrm>
            <a:custGeom>
              <a:avLst/>
              <a:gdLst>
                <a:gd name="csX0" fmla="*/ 282829 w 282829"/>
                <a:gd name="csY0" fmla="*/ 180219 h 255314"/>
                <a:gd name="csX1" fmla="*/ 282829 w 282829"/>
                <a:gd name="csY1" fmla="*/ 235293 h 255314"/>
                <a:gd name="csX2" fmla="*/ 262827 w 282829"/>
                <a:gd name="csY2" fmla="*/ 255314 h 255314"/>
                <a:gd name="csX3" fmla="*/ 20003 w 282829"/>
                <a:gd name="csY3" fmla="*/ 255314 h 255314"/>
                <a:gd name="csX4" fmla="*/ 0 w 282829"/>
                <a:gd name="csY4" fmla="*/ 235293 h 255314"/>
                <a:gd name="csX5" fmla="*/ 0 w 282829"/>
                <a:gd name="csY5" fmla="*/ 0 h 255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2829" h="255314">
                  <a:moveTo>
                    <a:pt x="282829" y="180219"/>
                  </a:moveTo>
                  <a:lnTo>
                    <a:pt x="282829" y="235293"/>
                  </a:lnTo>
                  <a:cubicBezTo>
                    <a:pt x="282829" y="246355"/>
                    <a:pt x="273876" y="255314"/>
                    <a:pt x="262827" y="255314"/>
                  </a:cubicBezTo>
                  <a:lnTo>
                    <a:pt x="20003" y="255314"/>
                  </a:lnTo>
                  <a:cubicBezTo>
                    <a:pt x="8954" y="255314"/>
                    <a:pt x="0" y="246355"/>
                    <a:pt x="0" y="235293"/>
                  </a:cubicBez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9" name="Полилиния: фигура 368">
              <a:extLst>
                <a:ext uri="{FF2B5EF4-FFF2-40B4-BE49-F238E27FC236}">
                  <a16:creationId xmlns:a16="http://schemas.microsoft.com/office/drawing/2014/main" id="{0A07D455-B5B4-5A08-0156-31B301DD2793}"/>
                </a:ext>
              </a:extLst>
            </p:cNvPr>
            <p:cNvSpPr/>
            <p:nvPr/>
          </p:nvSpPr>
          <p:spPr>
            <a:xfrm>
              <a:off x="21282869" y="2838450"/>
              <a:ext cx="245300" cy="32537"/>
            </a:xfrm>
            <a:custGeom>
              <a:avLst/>
              <a:gdLst>
                <a:gd name="csX0" fmla="*/ 225298 w 245300"/>
                <a:gd name="csY0" fmla="*/ 0 h 32537"/>
                <a:gd name="csX1" fmla="*/ 16256 w 245300"/>
                <a:gd name="csY1" fmla="*/ 0 h 32537"/>
                <a:gd name="csX2" fmla="*/ 0 w 245300"/>
                <a:gd name="csY2" fmla="*/ 16269 h 32537"/>
                <a:gd name="csX3" fmla="*/ 16256 w 245300"/>
                <a:gd name="csY3" fmla="*/ 32537 h 32537"/>
                <a:gd name="csX4" fmla="*/ 245301 w 245300"/>
                <a:gd name="csY4" fmla="*/ 32537 h 32537"/>
                <a:gd name="csX5" fmla="*/ 245301 w 245300"/>
                <a:gd name="csY5" fmla="*/ 20028 h 32537"/>
                <a:gd name="csX6" fmla="*/ 225298 w 245300"/>
                <a:gd name="csY6" fmla="*/ 0 h 325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45300" h="32537">
                  <a:moveTo>
                    <a:pt x="225298" y="0"/>
                  </a:moveTo>
                  <a:lnTo>
                    <a:pt x="16256" y="0"/>
                  </a:lnTo>
                  <a:cubicBezTo>
                    <a:pt x="7303" y="0"/>
                    <a:pt x="0" y="7283"/>
                    <a:pt x="0" y="16269"/>
                  </a:cubicBezTo>
                  <a:cubicBezTo>
                    <a:pt x="0" y="25254"/>
                    <a:pt x="7303" y="32537"/>
                    <a:pt x="16256" y="32537"/>
                  </a:cubicBezTo>
                  <a:lnTo>
                    <a:pt x="245301" y="32537"/>
                  </a:lnTo>
                  <a:lnTo>
                    <a:pt x="245301" y="20028"/>
                  </a:lnTo>
                  <a:cubicBezTo>
                    <a:pt x="245301" y="8960"/>
                    <a:pt x="236347" y="0"/>
                    <a:pt x="225298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0" name="Полилиния: фигура 369">
              <a:extLst>
                <a:ext uri="{FF2B5EF4-FFF2-40B4-BE49-F238E27FC236}">
                  <a16:creationId xmlns:a16="http://schemas.microsoft.com/office/drawing/2014/main" id="{E0C6AF5D-80BE-A8E1-033B-955FDADF65D6}"/>
                </a:ext>
              </a:extLst>
            </p:cNvPr>
            <p:cNvSpPr/>
            <p:nvPr/>
          </p:nvSpPr>
          <p:spPr>
            <a:xfrm>
              <a:off x="21310427" y="2906039"/>
              <a:ext cx="6350" cy="162699"/>
            </a:xfrm>
            <a:custGeom>
              <a:avLst/>
              <a:gdLst>
                <a:gd name="csX0" fmla="*/ 0 w 6350"/>
                <a:gd name="csY0" fmla="*/ 162700 h 162699"/>
                <a:gd name="csX1" fmla="*/ 0 w 6350"/>
                <a:gd name="csY1" fmla="*/ 0 h 1626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162699">
                  <a:moveTo>
                    <a:pt x="0" y="16270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7" name="Группа 526">
            <a:extLst>
              <a:ext uri="{FF2B5EF4-FFF2-40B4-BE49-F238E27FC236}">
                <a16:creationId xmlns:a16="http://schemas.microsoft.com/office/drawing/2014/main" id="{70AE8751-E674-C6B2-0DAF-439B6CC3F656}"/>
              </a:ext>
            </a:extLst>
          </p:cNvPr>
          <p:cNvGrpSpPr/>
          <p:nvPr/>
        </p:nvGrpSpPr>
        <p:grpSpPr>
          <a:xfrm>
            <a:off x="8170718" y="5396901"/>
            <a:ext cx="310388" cy="295363"/>
            <a:chOff x="21282869" y="5086350"/>
            <a:chExt cx="310388" cy="295363"/>
          </a:xfrm>
        </p:grpSpPr>
        <p:sp>
          <p:nvSpPr>
            <p:cNvPr id="371" name="Полилиния: фигура 370">
              <a:extLst>
                <a:ext uri="{FF2B5EF4-FFF2-40B4-BE49-F238E27FC236}">
                  <a16:creationId xmlns:a16="http://schemas.microsoft.com/office/drawing/2014/main" id="{700062C1-9999-40A4-2E3B-D338EC58107D}"/>
                </a:ext>
              </a:extLst>
            </p:cNvPr>
            <p:cNvSpPr/>
            <p:nvPr/>
          </p:nvSpPr>
          <p:spPr>
            <a:xfrm>
              <a:off x="21438062" y="5161438"/>
              <a:ext cx="125159" cy="6350"/>
            </a:xfrm>
            <a:custGeom>
              <a:avLst/>
              <a:gdLst>
                <a:gd name="csX0" fmla="*/ 0 w 125159"/>
                <a:gd name="csY0" fmla="*/ 0 h 6350"/>
                <a:gd name="csX1" fmla="*/ 125159 w 12515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5159" h="6350">
                  <a:moveTo>
                    <a:pt x="0" y="0"/>
                  </a:moveTo>
                  <a:lnTo>
                    <a:pt x="12515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2" name="Полилиния: фигура 371">
              <a:extLst>
                <a:ext uri="{FF2B5EF4-FFF2-40B4-BE49-F238E27FC236}">
                  <a16:creationId xmlns:a16="http://schemas.microsoft.com/office/drawing/2014/main" id="{AB47ED9F-35E1-083A-CE5C-F48825B90B76}"/>
                </a:ext>
              </a:extLst>
            </p:cNvPr>
            <p:cNvSpPr/>
            <p:nvPr/>
          </p:nvSpPr>
          <p:spPr>
            <a:xfrm>
              <a:off x="21438062" y="5201494"/>
              <a:ext cx="125159" cy="6350"/>
            </a:xfrm>
            <a:custGeom>
              <a:avLst/>
              <a:gdLst>
                <a:gd name="csX0" fmla="*/ 0 w 125159"/>
                <a:gd name="csY0" fmla="*/ 0 h 6350"/>
                <a:gd name="csX1" fmla="*/ 125159 w 12515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5159" h="6350">
                  <a:moveTo>
                    <a:pt x="0" y="0"/>
                  </a:moveTo>
                  <a:lnTo>
                    <a:pt x="12515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3" name="Полилиния: фигура 372">
              <a:extLst>
                <a:ext uri="{FF2B5EF4-FFF2-40B4-BE49-F238E27FC236}">
                  <a16:creationId xmlns:a16="http://schemas.microsoft.com/office/drawing/2014/main" id="{7823CDA7-08F6-8E18-E99B-0FD9CB27C211}"/>
                </a:ext>
              </a:extLst>
            </p:cNvPr>
            <p:cNvSpPr/>
            <p:nvPr/>
          </p:nvSpPr>
          <p:spPr>
            <a:xfrm>
              <a:off x="21455584" y="5246547"/>
              <a:ext cx="80084" cy="75093"/>
            </a:xfrm>
            <a:custGeom>
              <a:avLst/>
              <a:gdLst>
                <a:gd name="csX0" fmla="*/ 45661 w 80084"/>
                <a:gd name="csY0" fmla="*/ 3677 h 75093"/>
                <a:gd name="csX1" fmla="*/ 54360 w 80084"/>
                <a:gd name="csY1" fmla="*/ 21298 h 75093"/>
                <a:gd name="csX2" fmla="*/ 75442 w 80084"/>
                <a:gd name="csY2" fmla="*/ 24352 h 75093"/>
                <a:gd name="csX3" fmla="*/ 78427 w 80084"/>
                <a:gd name="csY3" fmla="*/ 33636 h 75093"/>
                <a:gd name="csX4" fmla="*/ 63187 w 80084"/>
                <a:gd name="csY4" fmla="*/ 48508 h 75093"/>
                <a:gd name="csX5" fmla="*/ 66489 w 80084"/>
                <a:gd name="csY5" fmla="*/ 67608 h 75093"/>
                <a:gd name="csX6" fmla="*/ 57217 w 80084"/>
                <a:gd name="csY6" fmla="*/ 74339 h 75093"/>
                <a:gd name="csX7" fmla="*/ 40073 w 80084"/>
                <a:gd name="csY7" fmla="*/ 65329 h 75093"/>
                <a:gd name="csX8" fmla="*/ 22928 w 80084"/>
                <a:gd name="csY8" fmla="*/ 74339 h 75093"/>
                <a:gd name="csX9" fmla="*/ 13593 w 80084"/>
                <a:gd name="csY9" fmla="*/ 67608 h 75093"/>
                <a:gd name="csX10" fmla="*/ 16895 w 80084"/>
                <a:gd name="csY10" fmla="*/ 48508 h 75093"/>
                <a:gd name="csX11" fmla="*/ 1655 w 80084"/>
                <a:gd name="csY11" fmla="*/ 33636 h 75093"/>
                <a:gd name="csX12" fmla="*/ 4703 w 80084"/>
                <a:gd name="csY12" fmla="*/ 24352 h 75093"/>
                <a:gd name="csX13" fmla="*/ 25785 w 80084"/>
                <a:gd name="csY13" fmla="*/ 21298 h 75093"/>
                <a:gd name="csX14" fmla="*/ 34421 w 80084"/>
                <a:gd name="csY14" fmla="*/ 3677 h 75093"/>
                <a:gd name="csX15" fmla="*/ 40073 w 80084"/>
                <a:gd name="csY15" fmla="*/ 0 h 75093"/>
                <a:gd name="csX16" fmla="*/ 45661 w 80084"/>
                <a:gd name="csY16" fmla="*/ 3677 h 75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84" h="75093">
                  <a:moveTo>
                    <a:pt x="45661" y="3677"/>
                  </a:moveTo>
                  <a:lnTo>
                    <a:pt x="54360" y="21298"/>
                  </a:lnTo>
                  <a:lnTo>
                    <a:pt x="75442" y="24352"/>
                  </a:lnTo>
                  <a:cubicBezTo>
                    <a:pt x="79887" y="25006"/>
                    <a:pt x="81666" y="30486"/>
                    <a:pt x="78427" y="33636"/>
                  </a:cubicBezTo>
                  <a:lnTo>
                    <a:pt x="63187" y="48508"/>
                  </a:lnTo>
                  <a:lnTo>
                    <a:pt x="66489" y="67608"/>
                  </a:lnTo>
                  <a:cubicBezTo>
                    <a:pt x="67378" y="72834"/>
                    <a:pt x="61916" y="76816"/>
                    <a:pt x="57217" y="74339"/>
                  </a:cubicBezTo>
                  <a:lnTo>
                    <a:pt x="40073" y="65329"/>
                  </a:lnTo>
                  <a:lnTo>
                    <a:pt x="22928" y="74339"/>
                  </a:lnTo>
                  <a:cubicBezTo>
                    <a:pt x="18166" y="76816"/>
                    <a:pt x="12704" y="72815"/>
                    <a:pt x="13593" y="67608"/>
                  </a:cubicBezTo>
                  <a:lnTo>
                    <a:pt x="16895" y="48508"/>
                  </a:lnTo>
                  <a:lnTo>
                    <a:pt x="1655" y="33636"/>
                  </a:lnTo>
                  <a:cubicBezTo>
                    <a:pt x="-1584" y="30486"/>
                    <a:pt x="195" y="25006"/>
                    <a:pt x="4703" y="24352"/>
                  </a:cubicBezTo>
                  <a:lnTo>
                    <a:pt x="25785" y="21298"/>
                  </a:lnTo>
                  <a:lnTo>
                    <a:pt x="34421" y="3677"/>
                  </a:lnTo>
                  <a:cubicBezTo>
                    <a:pt x="35564" y="1346"/>
                    <a:pt x="37850" y="0"/>
                    <a:pt x="40073" y="0"/>
                  </a:cubicBezTo>
                  <a:cubicBezTo>
                    <a:pt x="42295" y="0"/>
                    <a:pt x="44517" y="1346"/>
                    <a:pt x="45661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4" name="Полилиния: фигура 373">
              <a:extLst>
                <a:ext uri="{FF2B5EF4-FFF2-40B4-BE49-F238E27FC236}">
                  <a16:creationId xmlns:a16="http://schemas.microsoft.com/office/drawing/2014/main" id="{635FACAA-D0CC-DC3E-22C3-2ADCF5F5F10A}"/>
                </a:ext>
              </a:extLst>
            </p:cNvPr>
            <p:cNvSpPr/>
            <p:nvPr/>
          </p:nvSpPr>
          <p:spPr>
            <a:xfrm>
              <a:off x="21325413" y="5086350"/>
              <a:ext cx="65087" cy="65081"/>
            </a:xfrm>
            <a:custGeom>
              <a:avLst/>
              <a:gdLst>
                <a:gd name="csX0" fmla="*/ 32576 w 65087"/>
                <a:gd name="csY0" fmla="*/ 65081 h 65081"/>
                <a:gd name="csX1" fmla="*/ 65088 w 65087"/>
                <a:gd name="csY1" fmla="*/ 32538 h 65081"/>
                <a:gd name="csX2" fmla="*/ 32576 w 65087"/>
                <a:gd name="csY2" fmla="*/ 0 h 65081"/>
                <a:gd name="csX3" fmla="*/ 0 w 65087"/>
                <a:gd name="csY3" fmla="*/ 32538 h 65081"/>
                <a:gd name="csX4" fmla="*/ 32576 w 65087"/>
                <a:gd name="csY4" fmla="*/ 65081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87" h="65081">
                  <a:moveTo>
                    <a:pt x="32576" y="65081"/>
                  </a:moveTo>
                  <a:cubicBezTo>
                    <a:pt x="50547" y="65081"/>
                    <a:pt x="65088" y="50514"/>
                    <a:pt x="65088" y="32538"/>
                  </a:cubicBezTo>
                  <a:cubicBezTo>
                    <a:pt x="65088" y="14567"/>
                    <a:pt x="50547" y="0"/>
                    <a:pt x="32576" y="0"/>
                  </a:cubicBezTo>
                  <a:cubicBezTo>
                    <a:pt x="14605" y="0"/>
                    <a:pt x="0" y="14567"/>
                    <a:pt x="0" y="32538"/>
                  </a:cubicBezTo>
                  <a:cubicBezTo>
                    <a:pt x="0" y="50514"/>
                    <a:pt x="14605" y="65081"/>
                    <a:pt x="32576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5" name="Полилиния: фигура 374">
              <a:extLst>
                <a:ext uri="{FF2B5EF4-FFF2-40B4-BE49-F238E27FC236}">
                  <a16:creationId xmlns:a16="http://schemas.microsoft.com/office/drawing/2014/main" id="{F133A973-B335-0B8B-B74B-33FF46ACE943}"/>
                </a:ext>
              </a:extLst>
            </p:cNvPr>
            <p:cNvSpPr/>
            <p:nvPr/>
          </p:nvSpPr>
          <p:spPr>
            <a:xfrm>
              <a:off x="21312904" y="5166467"/>
              <a:ext cx="90106" cy="60051"/>
            </a:xfrm>
            <a:custGeom>
              <a:avLst/>
              <a:gdLst>
                <a:gd name="csX0" fmla="*/ 76009 w 90106"/>
                <a:gd name="csY0" fmla="*/ 57874 h 60051"/>
                <a:gd name="csX1" fmla="*/ 72390 w 90106"/>
                <a:gd name="csY1" fmla="*/ 58598 h 60051"/>
                <a:gd name="csX2" fmla="*/ 57658 w 90106"/>
                <a:gd name="csY2" fmla="*/ 60052 h 60051"/>
                <a:gd name="csX3" fmla="*/ 32448 w 90106"/>
                <a:gd name="csY3" fmla="*/ 60052 h 60051"/>
                <a:gd name="csX4" fmla="*/ 17780 w 90106"/>
                <a:gd name="csY4" fmla="*/ 58598 h 60051"/>
                <a:gd name="csX5" fmla="*/ 14097 w 90106"/>
                <a:gd name="csY5" fmla="*/ 57874 h 60051"/>
                <a:gd name="csX6" fmla="*/ 0 w 90106"/>
                <a:gd name="csY6" fmla="*/ 40703 h 60051"/>
                <a:gd name="csX7" fmla="*/ 0 w 90106"/>
                <a:gd name="csY7" fmla="*/ 28689 h 60051"/>
                <a:gd name="csX8" fmla="*/ 14478 w 90106"/>
                <a:gd name="csY8" fmla="*/ 5283 h 60051"/>
                <a:gd name="csX9" fmla="*/ 36830 w 90106"/>
                <a:gd name="csY9" fmla="*/ 0 h 60051"/>
                <a:gd name="csX10" fmla="*/ 53277 w 90106"/>
                <a:gd name="csY10" fmla="*/ 0 h 60051"/>
                <a:gd name="csX11" fmla="*/ 75629 w 90106"/>
                <a:gd name="csY11" fmla="*/ 5283 h 60051"/>
                <a:gd name="csX12" fmla="*/ 90107 w 90106"/>
                <a:gd name="csY12" fmla="*/ 28689 h 60051"/>
                <a:gd name="csX13" fmla="*/ 90107 w 90106"/>
                <a:gd name="csY13" fmla="*/ 40703 h 60051"/>
                <a:gd name="csX14" fmla="*/ 76009 w 90106"/>
                <a:gd name="csY14" fmla="*/ 57874 h 60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90106" h="60051">
                  <a:moveTo>
                    <a:pt x="76009" y="57874"/>
                  </a:moveTo>
                  <a:lnTo>
                    <a:pt x="72390" y="58598"/>
                  </a:lnTo>
                  <a:cubicBezTo>
                    <a:pt x="67501" y="59576"/>
                    <a:pt x="62547" y="60052"/>
                    <a:pt x="57658" y="60052"/>
                  </a:cubicBezTo>
                  <a:lnTo>
                    <a:pt x="32448" y="60052"/>
                  </a:lnTo>
                  <a:cubicBezTo>
                    <a:pt x="27496" y="60052"/>
                    <a:pt x="22606" y="59550"/>
                    <a:pt x="17780" y="58598"/>
                  </a:cubicBezTo>
                  <a:lnTo>
                    <a:pt x="14097" y="57874"/>
                  </a:lnTo>
                  <a:cubicBezTo>
                    <a:pt x="5906" y="56248"/>
                    <a:pt x="0" y="49035"/>
                    <a:pt x="0" y="40703"/>
                  </a:cubicBezTo>
                  <a:lnTo>
                    <a:pt x="0" y="28689"/>
                  </a:lnTo>
                  <a:cubicBezTo>
                    <a:pt x="0" y="18777"/>
                    <a:pt x="5588" y="9715"/>
                    <a:pt x="14478" y="5283"/>
                  </a:cubicBezTo>
                  <a:cubicBezTo>
                    <a:pt x="21399" y="1803"/>
                    <a:pt x="29083" y="0"/>
                    <a:pt x="36830" y="0"/>
                  </a:cubicBezTo>
                  <a:lnTo>
                    <a:pt x="53277" y="0"/>
                  </a:lnTo>
                  <a:cubicBezTo>
                    <a:pt x="61023" y="0"/>
                    <a:pt x="68707" y="1803"/>
                    <a:pt x="75629" y="5283"/>
                  </a:cubicBezTo>
                  <a:cubicBezTo>
                    <a:pt x="84519" y="9715"/>
                    <a:pt x="90107" y="18777"/>
                    <a:pt x="90107" y="28689"/>
                  </a:cubicBezTo>
                  <a:lnTo>
                    <a:pt x="90107" y="40703"/>
                  </a:lnTo>
                  <a:cubicBezTo>
                    <a:pt x="90107" y="49060"/>
                    <a:pt x="84201" y="56248"/>
                    <a:pt x="76009" y="57874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6" name="Полилиния: фигура 375">
              <a:extLst>
                <a:ext uri="{FF2B5EF4-FFF2-40B4-BE49-F238E27FC236}">
                  <a16:creationId xmlns:a16="http://schemas.microsoft.com/office/drawing/2014/main" id="{0A9F4FFD-5405-68EB-F2DB-25F54EFD9BBC}"/>
                </a:ext>
              </a:extLst>
            </p:cNvPr>
            <p:cNvSpPr/>
            <p:nvPr/>
          </p:nvSpPr>
          <p:spPr>
            <a:xfrm>
              <a:off x="21340456" y="5246547"/>
              <a:ext cx="80084" cy="75093"/>
            </a:xfrm>
            <a:custGeom>
              <a:avLst/>
              <a:gdLst>
                <a:gd name="csX0" fmla="*/ 45663 w 80084"/>
                <a:gd name="csY0" fmla="*/ 3677 h 75093"/>
                <a:gd name="csX1" fmla="*/ 54299 w 80084"/>
                <a:gd name="csY1" fmla="*/ 21298 h 75093"/>
                <a:gd name="csX2" fmla="*/ 75381 w 80084"/>
                <a:gd name="csY2" fmla="*/ 24352 h 75093"/>
                <a:gd name="csX3" fmla="*/ 78430 w 80084"/>
                <a:gd name="csY3" fmla="*/ 33636 h 75093"/>
                <a:gd name="csX4" fmla="*/ 63190 w 80084"/>
                <a:gd name="csY4" fmla="*/ 48508 h 75093"/>
                <a:gd name="csX5" fmla="*/ 66492 w 80084"/>
                <a:gd name="csY5" fmla="*/ 67608 h 75093"/>
                <a:gd name="csX6" fmla="*/ 57157 w 80084"/>
                <a:gd name="csY6" fmla="*/ 74339 h 75093"/>
                <a:gd name="csX7" fmla="*/ 40012 w 80084"/>
                <a:gd name="csY7" fmla="*/ 65329 h 75093"/>
                <a:gd name="csX8" fmla="*/ 22867 w 80084"/>
                <a:gd name="csY8" fmla="*/ 74339 h 75093"/>
                <a:gd name="csX9" fmla="*/ 13596 w 80084"/>
                <a:gd name="csY9" fmla="*/ 67608 h 75093"/>
                <a:gd name="csX10" fmla="*/ 16898 w 80084"/>
                <a:gd name="csY10" fmla="*/ 48508 h 75093"/>
                <a:gd name="csX11" fmla="*/ 1658 w 80084"/>
                <a:gd name="csY11" fmla="*/ 33636 h 75093"/>
                <a:gd name="csX12" fmla="*/ 4643 w 80084"/>
                <a:gd name="csY12" fmla="*/ 24352 h 75093"/>
                <a:gd name="csX13" fmla="*/ 25724 w 80084"/>
                <a:gd name="csY13" fmla="*/ 21298 h 75093"/>
                <a:gd name="csX14" fmla="*/ 34424 w 80084"/>
                <a:gd name="csY14" fmla="*/ 3677 h 75093"/>
                <a:gd name="csX15" fmla="*/ 40012 w 80084"/>
                <a:gd name="csY15" fmla="*/ 0 h 75093"/>
                <a:gd name="csX16" fmla="*/ 45663 w 80084"/>
                <a:gd name="csY16" fmla="*/ 3677 h 75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0084" h="75093">
                  <a:moveTo>
                    <a:pt x="45663" y="3677"/>
                  </a:moveTo>
                  <a:lnTo>
                    <a:pt x="54299" y="21298"/>
                  </a:lnTo>
                  <a:lnTo>
                    <a:pt x="75381" y="24352"/>
                  </a:lnTo>
                  <a:cubicBezTo>
                    <a:pt x="79890" y="25006"/>
                    <a:pt x="81668" y="30486"/>
                    <a:pt x="78430" y="33636"/>
                  </a:cubicBezTo>
                  <a:lnTo>
                    <a:pt x="63190" y="48508"/>
                  </a:lnTo>
                  <a:lnTo>
                    <a:pt x="66492" y="67608"/>
                  </a:lnTo>
                  <a:cubicBezTo>
                    <a:pt x="67381" y="72834"/>
                    <a:pt x="61856" y="76816"/>
                    <a:pt x="57157" y="74339"/>
                  </a:cubicBezTo>
                  <a:lnTo>
                    <a:pt x="40012" y="65329"/>
                  </a:lnTo>
                  <a:lnTo>
                    <a:pt x="22867" y="74339"/>
                  </a:lnTo>
                  <a:cubicBezTo>
                    <a:pt x="18168" y="76816"/>
                    <a:pt x="12707" y="72815"/>
                    <a:pt x="13596" y="67608"/>
                  </a:cubicBezTo>
                  <a:lnTo>
                    <a:pt x="16898" y="48508"/>
                  </a:lnTo>
                  <a:lnTo>
                    <a:pt x="1658" y="33636"/>
                  </a:lnTo>
                  <a:cubicBezTo>
                    <a:pt x="-1581" y="30486"/>
                    <a:pt x="197" y="25006"/>
                    <a:pt x="4643" y="24352"/>
                  </a:cubicBezTo>
                  <a:lnTo>
                    <a:pt x="25724" y="21298"/>
                  </a:lnTo>
                  <a:lnTo>
                    <a:pt x="34424" y="3677"/>
                  </a:lnTo>
                  <a:cubicBezTo>
                    <a:pt x="35567" y="1346"/>
                    <a:pt x="37790" y="0"/>
                    <a:pt x="40012" y="0"/>
                  </a:cubicBezTo>
                  <a:cubicBezTo>
                    <a:pt x="42234" y="0"/>
                    <a:pt x="44520" y="1346"/>
                    <a:pt x="45663" y="3677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7" name="Полилиния: фигура 376">
              <a:extLst>
                <a:ext uri="{FF2B5EF4-FFF2-40B4-BE49-F238E27FC236}">
                  <a16:creationId xmlns:a16="http://schemas.microsoft.com/office/drawing/2014/main" id="{C247611B-A48D-8A23-BE01-8B75AB90BA04}"/>
                </a:ext>
              </a:extLst>
            </p:cNvPr>
            <p:cNvSpPr/>
            <p:nvPr/>
          </p:nvSpPr>
          <p:spPr>
            <a:xfrm>
              <a:off x="21282869" y="5111375"/>
              <a:ext cx="310388" cy="270338"/>
            </a:xfrm>
            <a:custGeom>
              <a:avLst/>
              <a:gdLst>
                <a:gd name="csX0" fmla="*/ 122047 w 310388"/>
                <a:gd name="csY0" fmla="*/ 0 h 270338"/>
                <a:gd name="csX1" fmla="*/ 285369 w 310388"/>
                <a:gd name="csY1" fmla="*/ 0 h 270338"/>
                <a:gd name="csX2" fmla="*/ 310388 w 310388"/>
                <a:gd name="csY2" fmla="*/ 25032 h 270338"/>
                <a:gd name="csX3" fmla="*/ 310388 w 310388"/>
                <a:gd name="csY3" fmla="*/ 210261 h 270338"/>
                <a:gd name="csX4" fmla="*/ 285369 w 310388"/>
                <a:gd name="csY4" fmla="*/ 235293 h 270338"/>
                <a:gd name="csX5" fmla="*/ 166370 w 310388"/>
                <a:gd name="csY5" fmla="*/ 235293 h 270338"/>
                <a:gd name="csX6" fmla="*/ 116205 w 310388"/>
                <a:gd name="csY6" fmla="*/ 245783 h 270338"/>
                <a:gd name="csX7" fmla="*/ 69659 w 310388"/>
                <a:gd name="csY7" fmla="*/ 266135 h 270338"/>
                <a:gd name="csX8" fmla="*/ 49594 w 310388"/>
                <a:gd name="csY8" fmla="*/ 270339 h 270338"/>
                <a:gd name="csX9" fmla="*/ 42291 w 310388"/>
                <a:gd name="csY9" fmla="*/ 270339 h 270338"/>
                <a:gd name="csX10" fmla="*/ 33592 w 310388"/>
                <a:gd name="csY10" fmla="*/ 255372 h 270338"/>
                <a:gd name="csX11" fmla="*/ 40767 w 310388"/>
                <a:gd name="csY11" fmla="*/ 242780 h 270338"/>
                <a:gd name="csX12" fmla="*/ 36449 w 310388"/>
                <a:gd name="csY12" fmla="*/ 235293 h 270338"/>
                <a:gd name="csX13" fmla="*/ 25019 w 310388"/>
                <a:gd name="csY13" fmla="*/ 235293 h 270338"/>
                <a:gd name="csX14" fmla="*/ 0 w 310388"/>
                <a:gd name="csY14" fmla="*/ 210261 h 270338"/>
                <a:gd name="csX15" fmla="*/ 0 w 310388"/>
                <a:gd name="csY15" fmla="*/ 25032 h 270338"/>
                <a:gd name="csX16" fmla="*/ 25019 w 310388"/>
                <a:gd name="csY16" fmla="*/ 0 h 270338"/>
                <a:gd name="csX17" fmla="*/ 28131 w 310388"/>
                <a:gd name="csY17" fmla="*/ 0 h 2703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10388" h="270338">
                  <a:moveTo>
                    <a:pt x="122047" y="0"/>
                  </a:moveTo>
                  <a:lnTo>
                    <a:pt x="285369" y="0"/>
                  </a:lnTo>
                  <a:cubicBezTo>
                    <a:pt x="299148" y="0"/>
                    <a:pt x="310388" y="11214"/>
                    <a:pt x="310388" y="25032"/>
                  </a:cubicBezTo>
                  <a:lnTo>
                    <a:pt x="310388" y="210261"/>
                  </a:lnTo>
                  <a:cubicBezTo>
                    <a:pt x="310388" y="224079"/>
                    <a:pt x="299148" y="235293"/>
                    <a:pt x="285369" y="235293"/>
                  </a:cubicBezTo>
                  <a:lnTo>
                    <a:pt x="166370" y="235293"/>
                  </a:lnTo>
                  <a:cubicBezTo>
                    <a:pt x="149098" y="235293"/>
                    <a:pt x="132017" y="238875"/>
                    <a:pt x="116205" y="245783"/>
                  </a:cubicBezTo>
                  <a:lnTo>
                    <a:pt x="69659" y="266135"/>
                  </a:lnTo>
                  <a:cubicBezTo>
                    <a:pt x="63309" y="268910"/>
                    <a:pt x="56515" y="270339"/>
                    <a:pt x="49594" y="270339"/>
                  </a:cubicBezTo>
                  <a:lnTo>
                    <a:pt x="42291" y="270339"/>
                  </a:lnTo>
                  <a:cubicBezTo>
                    <a:pt x="34607" y="270339"/>
                    <a:pt x="29781" y="262027"/>
                    <a:pt x="33592" y="255372"/>
                  </a:cubicBezTo>
                  <a:lnTo>
                    <a:pt x="40767" y="242780"/>
                  </a:lnTo>
                  <a:cubicBezTo>
                    <a:pt x="42672" y="239452"/>
                    <a:pt x="40259" y="235293"/>
                    <a:pt x="36449" y="235293"/>
                  </a:cubicBezTo>
                  <a:lnTo>
                    <a:pt x="25019" y="235293"/>
                  </a:lnTo>
                  <a:cubicBezTo>
                    <a:pt x="11240" y="235293"/>
                    <a:pt x="0" y="224079"/>
                    <a:pt x="0" y="210261"/>
                  </a:cubicBezTo>
                  <a:lnTo>
                    <a:pt x="0" y="25032"/>
                  </a:lnTo>
                  <a:cubicBezTo>
                    <a:pt x="0" y="11214"/>
                    <a:pt x="11240" y="0"/>
                    <a:pt x="25019" y="0"/>
                  </a:cubicBezTo>
                  <a:lnTo>
                    <a:pt x="2813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28" name="Группа 527">
            <a:extLst>
              <a:ext uri="{FF2B5EF4-FFF2-40B4-BE49-F238E27FC236}">
                <a16:creationId xmlns:a16="http://schemas.microsoft.com/office/drawing/2014/main" id="{BA1AAEBF-606B-F40E-DD58-8EBABDBE3807}"/>
              </a:ext>
            </a:extLst>
          </p:cNvPr>
          <p:cNvGrpSpPr/>
          <p:nvPr/>
        </p:nvGrpSpPr>
        <p:grpSpPr>
          <a:xfrm>
            <a:off x="8170718" y="4552351"/>
            <a:ext cx="310387" cy="277843"/>
            <a:chOff x="21282869" y="4241800"/>
            <a:chExt cx="310387" cy="277843"/>
          </a:xfrm>
        </p:grpSpPr>
        <p:sp>
          <p:nvSpPr>
            <p:cNvPr id="378" name="Полилиния: фигура 377">
              <a:extLst>
                <a:ext uri="{FF2B5EF4-FFF2-40B4-BE49-F238E27FC236}">
                  <a16:creationId xmlns:a16="http://schemas.microsoft.com/office/drawing/2014/main" id="{8BFA11A3-ACF1-50C3-1D74-D868AD2211C0}"/>
                </a:ext>
              </a:extLst>
            </p:cNvPr>
            <p:cNvSpPr/>
            <p:nvPr/>
          </p:nvSpPr>
          <p:spPr>
            <a:xfrm>
              <a:off x="21450572" y="4294066"/>
              <a:ext cx="123507" cy="95421"/>
            </a:xfrm>
            <a:custGeom>
              <a:avLst/>
              <a:gdLst>
                <a:gd name="csX0" fmla="*/ 123507 w 123507"/>
                <a:gd name="csY0" fmla="*/ 0 h 95421"/>
                <a:gd name="csX1" fmla="*/ 90170 w 123507"/>
                <a:gd name="csY1" fmla="*/ 57652 h 95421"/>
                <a:gd name="csX2" fmla="*/ 25019 w 123507"/>
                <a:gd name="csY2" fmla="*/ 95421 h 95421"/>
                <a:gd name="csX3" fmla="*/ 0 w 123507"/>
                <a:gd name="csY3" fmla="*/ 95421 h 95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3507" h="95421">
                  <a:moveTo>
                    <a:pt x="123507" y="0"/>
                  </a:moveTo>
                  <a:lnTo>
                    <a:pt x="90170" y="57652"/>
                  </a:lnTo>
                  <a:cubicBezTo>
                    <a:pt x="76517" y="81254"/>
                    <a:pt x="52197" y="95421"/>
                    <a:pt x="25019" y="95421"/>
                  </a:cubicBezTo>
                  <a:lnTo>
                    <a:pt x="0" y="9542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9" name="Полилиния: фигура 378">
              <a:extLst>
                <a:ext uri="{FF2B5EF4-FFF2-40B4-BE49-F238E27FC236}">
                  <a16:creationId xmlns:a16="http://schemas.microsoft.com/office/drawing/2014/main" id="{B7A0B818-3EE2-F6BD-FF69-758FE1F2E914}"/>
                </a:ext>
              </a:extLst>
            </p:cNvPr>
            <p:cNvSpPr/>
            <p:nvPr/>
          </p:nvSpPr>
          <p:spPr>
            <a:xfrm>
              <a:off x="21372975" y="4241800"/>
              <a:ext cx="115125" cy="45053"/>
            </a:xfrm>
            <a:custGeom>
              <a:avLst/>
              <a:gdLst>
                <a:gd name="csX0" fmla="*/ 0 w 115125"/>
                <a:gd name="csY0" fmla="*/ 45053 h 45053"/>
                <a:gd name="csX1" fmla="*/ 0 w 115125"/>
                <a:gd name="csY1" fmla="*/ 13519 h 45053"/>
                <a:gd name="csX2" fmla="*/ 14415 w 115125"/>
                <a:gd name="csY2" fmla="*/ 0 h 45053"/>
                <a:gd name="csX3" fmla="*/ 100775 w 115125"/>
                <a:gd name="csY3" fmla="*/ 0 h 45053"/>
                <a:gd name="csX4" fmla="*/ 115126 w 115125"/>
                <a:gd name="csY4" fmla="*/ 11138 h 45053"/>
                <a:gd name="csX5" fmla="*/ 115126 w 115125"/>
                <a:gd name="csY5" fmla="*/ 42678 h 45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5125" h="45053">
                  <a:moveTo>
                    <a:pt x="0" y="45053"/>
                  </a:moveTo>
                  <a:lnTo>
                    <a:pt x="0" y="13519"/>
                  </a:lnTo>
                  <a:cubicBezTo>
                    <a:pt x="0" y="6058"/>
                    <a:pt x="6414" y="0"/>
                    <a:pt x="14415" y="0"/>
                  </a:cubicBezTo>
                  <a:lnTo>
                    <a:pt x="100775" y="0"/>
                  </a:lnTo>
                  <a:cubicBezTo>
                    <a:pt x="108713" y="0"/>
                    <a:pt x="115126" y="6058"/>
                    <a:pt x="115126" y="11138"/>
                  </a:cubicBezTo>
                  <a:lnTo>
                    <a:pt x="115126" y="4267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0" name="Полилиния: фигура 379">
              <a:extLst>
                <a:ext uri="{FF2B5EF4-FFF2-40B4-BE49-F238E27FC236}">
                  <a16:creationId xmlns:a16="http://schemas.microsoft.com/office/drawing/2014/main" id="{EE0E76EC-6FE9-9787-D14A-C6CD8D3C6515}"/>
                </a:ext>
              </a:extLst>
            </p:cNvPr>
            <p:cNvSpPr/>
            <p:nvPr/>
          </p:nvSpPr>
          <p:spPr>
            <a:xfrm>
              <a:off x="21282869" y="4286859"/>
              <a:ext cx="295338" cy="220268"/>
            </a:xfrm>
            <a:custGeom>
              <a:avLst/>
              <a:gdLst>
                <a:gd name="csX0" fmla="*/ 139954 w 295338"/>
                <a:gd name="csY0" fmla="*/ 220269 h 220268"/>
                <a:gd name="csX1" fmla="*/ 19114 w 295338"/>
                <a:gd name="csY1" fmla="*/ 220269 h 220268"/>
                <a:gd name="csX2" fmla="*/ 0 w 295338"/>
                <a:gd name="csY2" fmla="*/ 201174 h 220268"/>
                <a:gd name="csX3" fmla="*/ 0 w 295338"/>
                <a:gd name="csY3" fmla="*/ 19095 h 220268"/>
                <a:gd name="csX4" fmla="*/ 19114 w 295338"/>
                <a:gd name="csY4" fmla="*/ 0 h 220268"/>
                <a:gd name="csX5" fmla="*/ 276289 w 295338"/>
                <a:gd name="csY5" fmla="*/ 0 h 220268"/>
                <a:gd name="csX6" fmla="*/ 295339 w 295338"/>
                <a:gd name="csY6" fmla="*/ 19095 h 220268"/>
                <a:gd name="csX7" fmla="*/ 295339 w 295338"/>
                <a:gd name="csY7" fmla="*/ 107531 h 2202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95338" h="220268">
                  <a:moveTo>
                    <a:pt x="139954" y="220269"/>
                  </a:moveTo>
                  <a:lnTo>
                    <a:pt x="19114" y="220269"/>
                  </a:lnTo>
                  <a:cubicBezTo>
                    <a:pt x="8509" y="220269"/>
                    <a:pt x="0" y="211709"/>
                    <a:pt x="0" y="201174"/>
                  </a:cubicBezTo>
                  <a:lnTo>
                    <a:pt x="0" y="19095"/>
                  </a:lnTo>
                  <a:cubicBezTo>
                    <a:pt x="0" y="8534"/>
                    <a:pt x="8572" y="0"/>
                    <a:pt x="19114" y="0"/>
                  </a:cubicBezTo>
                  <a:lnTo>
                    <a:pt x="276289" y="0"/>
                  </a:lnTo>
                  <a:cubicBezTo>
                    <a:pt x="286830" y="0"/>
                    <a:pt x="295339" y="8560"/>
                    <a:pt x="295339" y="19095"/>
                  </a:cubicBezTo>
                  <a:lnTo>
                    <a:pt x="295339" y="10753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1" name="Полилиния: фигура 380">
              <a:extLst>
                <a:ext uri="{FF2B5EF4-FFF2-40B4-BE49-F238E27FC236}">
                  <a16:creationId xmlns:a16="http://schemas.microsoft.com/office/drawing/2014/main" id="{B04EB828-963A-0693-0D9A-F121864F107C}"/>
                </a:ext>
              </a:extLst>
            </p:cNvPr>
            <p:cNvSpPr/>
            <p:nvPr/>
          </p:nvSpPr>
          <p:spPr>
            <a:xfrm>
              <a:off x="21286996" y="4294066"/>
              <a:ext cx="123507" cy="95421"/>
            </a:xfrm>
            <a:custGeom>
              <a:avLst/>
              <a:gdLst>
                <a:gd name="csX0" fmla="*/ 123507 w 123507"/>
                <a:gd name="csY0" fmla="*/ 95421 h 95421"/>
                <a:gd name="csX1" fmla="*/ 98489 w 123507"/>
                <a:gd name="csY1" fmla="*/ 95421 h 95421"/>
                <a:gd name="csX2" fmla="*/ 33338 w 123507"/>
                <a:gd name="csY2" fmla="*/ 57652 h 95421"/>
                <a:gd name="csX3" fmla="*/ 0 w 123507"/>
                <a:gd name="csY3" fmla="*/ 0 h 95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3507" h="95421">
                  <a:moveTo>
                    <a:pt x="123507" y="95421"/>
                  </a:moveTo>
                  <a:lnTo>
                    <a:pt x="98489" y="95421"/>
                  </a:lnTo>
                  <a:cubicBezTo>
                    <a:pt x="71310" y="95421"/>
                    <a:pt x="47054" y="81229"/>
                    <a:pt x="33338" y="57652"/>
                  </a:cubicBez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2" name="Полилиния: фигура 381">
              <a:extLst>
                <a:ext uri="{FF2B5EF4-FFF2-40B4-BE49-F238E27FC236}">
                  <a16:creationId xmlns:a16="http://schemas.microsoft.com/office/drawing/2014/main" id="{A35B00F2-6833-E938-2B0A-1364C68F5EC2}"/>
                </a:ext>
              </a:extLst>
            </p:cNvPr>
            <p:cNvSpPr/>
            <p:nvPr/>
          </p:nvSpPr>
          <p:spPr>
            <a:xfrm>
              <a:off x="21410503" y="4369460"/>
              <a:ext cx="40068" cy="45059"/>
            </a:xfrm>
            <a:custGeom>
              <a:avLst/>
              <a:gdLst>
                <a:gd name="csX0" fmla="*/ 35052 w 40068"/>
                <a:gd name="csY0" fmla="*/ 0 h 45059"/>
                <a:gd name="csX1" fmla="*/ 5017 w 40068"/>
                <a:gd name="csY1" fmla="*/ 0 h 45059"/>
                <a:gd name="csX2" fmla="*/ 0 w 40068"/>
                <a:gd name="csY2" fmla="*/ 5010 h 45059"/>
                <a:gd name="csX3" fmla="*/ 0 w 40068"/>
                <a:gd name="csY3" fmla="*/ 40056 h 45059"/>
                <a:gd name="csX4" fmla="*/ 5017 w 40068"/>
                <a:gd name="csY4" fmla="*/ 45060 h 45059"/>
                <a:gd name="csX5" fmla="*/ 35052 w 40068"/>
                <a:gd name="csY5" fmla="*/ 45060 h 45059"/>
                <a:gd name="csX6" fmla="*/ 40069 w 40068"/>
                <a:gd name="csY6" fmla="*/ 40056 h 45059"/>
                <a:gd name="csX7" fmla="*/ 40069 w 40068"/>
                <a:gd name="csY7" fmla="*/ 5010 h 45059"/>
                <a:gd name="csX8" fmla="*/ 35052 w 40068"/>
                <a:gd name="csY8" fmla="*/ 0 h 45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0068" h="45059">
                  <a:moveTo>
                    <a:pt x="35052" y="0"/>
                  </a:moveTo>
                  <a:lnTo>
                    <a:pt x="5017" y="0"/>
                  </a:lnTo>
                  <a:cubicBezTo>
                    <a:pt x="2286" y="0"/>
                    <a:pt x="0" y="2241"/>
                    <a:pt x="0" y="5010"/>
                  </a:cubicBezTo>
                  <a:lnTo>
                    <a:pt x="0" y="40056"/>
                  </a:lnTo>
                  <a:cubicBezTo>
                    <a:pt x="0" y="42818"/>
                    <a:pt x="2286" y="45060"/>
                    <a:pt x="5017" y="45060"/>
                  </a:cubicBezTo>
                  <a:lnTo>
                    <a:pt x="35052" y="45060"/>
                  </a:lnTo>
                  <a:cubicBezTo>
                    <a:pt x="37847" y="45060"/>
                    <a:pt x="40069" y="42818"/>
                    <a:pt x="40069" y="40056"/>
                  </a:cubicBezTo>
                  <a:lnTo>
                    <a:pt x="40069" y="5010"/>
                  </a:lnTo>
                  <a:cubicBezTo>
                    <a:pt x="40069" y="2241"/>
                    <a:pt x="37847" y="0"/>
                    <a:pt x="35052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3" name="Полилиния: фигура 382">
              <a:extLst>
                <a:ext uri="{FF2B5EF4-FFF2-40B4-BE49-F238E27FC236}">
                  <a16:creationId xmlns:a16="http://schemas.microsoft.com/office/drawing/2014/main" id="{83B8CD95-AD5F-404A-CF6A-331363A84CBE}"/>
                </a:ext>
              </a:extLst>
            </p:cNvPr>
            <p:cNvSpPr/>
            <p:nvPr/>
          </p:nvSpPr>
          <p:spPr>
            <a:xfrm>
              <a:off x="21434316" y="4490592"/>
              <a:ext cx="47371" cy="27806"/>
            </a:xfrm>
            <a:custGeom>
              <a:avLst/>
              <a:gdLst>
                <a:gd name="csX0" fmla="*/ 47372 w 47371"/>
                <a:gd name="csY0" fmla="*/ 0 h 27806"/>
                <a:gd name="csX1" fmla="*/ 0 w 47371"/>
                <a:gd name="csY1" fmla="*/ 27807 h 278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7371" h="27806">
                  <a:moveTo>
                    <a:pt x="47372" y="0"/>
                  </a:moveTo>
                  <a:lnTo>
                    <a:pt x="0" y="2780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4" name="Полилиния: фигура 383">
              <a:extLst>
                <a:ext uri="{FF2B5EF4-FFF2-40B4-BE49-F238E27FC236}">
                  <a16:creationId xmlns:a16="http://schemas.microsoft.com/office/drawing/2014/main" id="{C7BEBC26-1E29-529A-2AA0-47EE9B3C19BA}"/>
                </a:ext>
              </a:extLst>
            </p:cNvPr>
            <p:cNvSpPr/>
            <p:nvPr/>
          </p:nvSpPr>
          <p:spPr>
            <a:xfrm>
              <a:off x="21473114" y="4399495"/>
              <a:ext cx="120142" cy="120148"/>
            </a:xfrm>
            <a:custGeom>
              <a:avLst/>
              <a:gdLst>
                <a:gd name="csX0" fmla="*/ 60072 w 120142"/>
                <a:gd name="csY0" fmla="*/ 120148 h 120148"/>
                <a:gd name="csX1" fmla="*/ 120142 w 120142"/>
                <a:gd name="csY1" fmla="*/ 60077 h 120148"/>
                <a:gd name="csX2" fmla="*/ 60072 w 120142"/>
                <a:gd name="csY2" fmla="*/ 0 h 120148"/>
                <a:gd name="csX3" fmla="*/ 0 w 120142"/>
                <a:gd name="csY3" fmla="*/ 60077 h 120148"/>
                <a:gd name="csX4" fmla="*/ 60072 w 120142"/>
                <a:gd name="csY4" fmla="*/ 120148 h 1201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0142" h="120148">
                  <a:moveTo>
                    <a:pt x="60072" y="120148"/>
                  </a:moveTo>
                  <a:cubicBezTo>
                    <a:pt x="93218" y="120148"/>
                    <a:pt x="120142" y="93250"/>
                    <a:pt x="120142" y="60077"/>
                  </a:cubicBezTo>
                  <a:cubicBezTo>
                    <a:pt x="120142" y="26899"/>
                    <a:pt x="93218" y="0"/>
                    <a:pt x="60072" y="0"/>
                  </a:cubicBezTo>
                  <a:cubicBezTo>
                    <a:pt x="26860" y="0"/>
                    <a:pt x="0" y="26899"/>
                    <a:pt x="0" y="60077"/>
                  </a:cubicBezTo>
                  <a:cubicBezTo>
                    <a:pt x="0" y="93250"/>
                    <a:pt x="26860" y="120148"/>
                    <a:pt x="60072" y="120148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0" name="Группа 539">
            <a:extLst>
              <a:ext uri="{FF2B5EF4-FFF2-40B4-BE49-F238E27FC236}">
                <a16:creationId xmlns:a16="http://schemas.microsoft.com/office/drawing/2014/main" id="{C951FCA6-9236-1830-34B4-E75FAB8783FE}"/>
              </a:ext>
            </a:extLst>
          </p:cNvPr>
          <p:cNvGrpSpPr/>
          <p:nvPr/>
        </p:nvGrpSpPr>
        <p:grpSpPr>
          <a:xfrm>
            <a:off x="8920033" y="2399694"/>
            <a:ext cx="310373" cy="287858"/>
            <a:chOff x="22032184" y="2089143"/>
            <a:chExt cx="310373" cy="287858"/>
          </a:xfrm>
        </p:grpSpPr>
        <p:sp>
          <p:nvSpPr>
            <p:cNvPr id="385" name="Полилиния: фигура 384">
              <a:extLst>
                <a:ext uri="{FF2B5EF4-FFF2-40B4-BE49-F238E27FC236}">
                  <a16:creationId xmlns:a16="http://schemas.microsoft.com/office/drawing/2014/main" id="{AB695800-A4C9-BDC9-07D5-DDAE92A9F0C1}"/>
                </a:ext>
              </a:extLst>
            </p:cNvPr>
            <p:cNvSpPr/>
            <p:nvPr/>
          </p:nvSpPr>
          <p:spPr>
            <a:xfrm>
              <a:off x="22212382" y="2246839"/>
              <a:ext cx="130175" cy="130162"/>
            </a:xfrm>
            <a:custGeom>
              <a:avLst/>
              <a:gdLst>
                <a:gd name="csX0" fmla="*/ 65088 w 130175"/>
                <a:gd name="csY0" fmla="*/ 130162 h 130162"/>
                <a:gd name="csX1" fmla="*/ 130175 w 130175"/>
                <a:gd name="csY1" fmla="*/ 65081 h 130162"/>
                <a:gd name="csX2" fmla="*/ 65088 w 130175"/>
                <a:gd name="csY2" fmla="*/ 0 h 130162"/>
                <a:gd name="csX3" fmla="*/ 0 w 130175"/>
                <a:gd name="csY3" fmla="*/ 65081 h 130162"/>
                <a:gd name="csX4" fmla="*/ 65088 w 130175"/>
                <a:gd name="csY4" fmla="*/ 130162 h 130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0175" h="130162">
                  <a:moveTo>
                    <a:pt x="65088" y="130162"/>
                  </a:moveTo>
                  <a:cubicBezTo>
                    <a:pt x="101029" y="130162"/>
                    <a:pt x="130175" y="101022"/>
                    <a:pt x="130175" y="65081"/>
                  </a:cubicBezTo>
                  <a:cubicBezTo>
                    <a:pt x="130175" y="29140"/>
                    <a:pt x="101029" y="0"/>
                    <a:pt x="65088" y="0"/>
                  </a:cubicBezTo>
                  <a:cubicBezTo>
                    <a:pt x="29146" y="0"/>
                    <a:pt x="0" y="29140"/>
                    <a:pt x="0" y="65081"/>
                  </a:cubicBezTo>
                  <a:cubicBezTo>
                    <a:pt x="0" y="101022"/>
                    <a:pt x="29146" y="130162"/>
                    <a:pt x="65088" y="13016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6" name="Полилиния: фигура 385">
              <a:extLst>
                <a:ext uri="{FF2B5EF4-FFF2-40B4-BE49-F238E27FC236}">
                  <a16:creationId xmlns:a16="http://schemas.microsoft.com/office/drawing/2014/main" id="{D47C42F7-2EC2-1113-C9FC-6446A3D45ECB}"/>
                </a:ext>
              </a:extLst>
            </p:cNvPr>
            <p:cNvSpPr/>
            <p:nvPr/>
          </p:nvSpPr>
          <p:spPr>
            <a:xfrm>
              <a:off x="22089763" y="2089143"/>
              <a:ext cx="155194" cy="142678"/>
            </a:xfrm>
            <a:custGeom>
              <a:avLst/>
              <a:gdLst>
                <a:gd name="csX0" fmla="*/ 0 w 155194"/>
                <a:gd name="csY0" fmla="*/ 85109 h 142678"/>
                <a:gd name="csX1" fmla="*/ 0 w 155194"/>
                <a:gd name="csY1" fmla="*/ 20028 h 142678"/>
                <a:gd name="csX2" fmla="*/ 20003 w 155194"/>
                <a:gd name="csY2" fmla="*/ 0 h 142678"/>
                <a:gd name="csX3" fmla="*/ 110110 w 155194"/>
                <a:gd name="csY3" fmla="*/ 0 h 142678"/>
                <a:gd name="csX4" fmla="*/ 155194 w 155194"/>
                <a:gd name="csY4" fmla="*/ 45053 h 142678"/>
                <a:gd name="csX5" fmla="*/ 155194 w 155194"/>
                <a:gd name="csY5" fmla="*/ 142678 h 142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55194" h="142678">
                  <a:moveTo>
                    <a:pt x="0" y="85109"/>
                  </a:moveTo>
                  <a:lnTo>
                    <a:pt x="0" y="20028"/>
                  </a:lnTo>
                  <a:cubicBezTo>
                    <a:pt x="0" y="8960"/>
                    <a:pt x="8954" y="0"/>
                    <a:pt x="20003" y="0"/>
                  </a:cubicBezTo>
                  <a:lnTo>
                    <a:pt x="110110" y="0"/>
                  </a:lnTo>
                  <a:cubicBezTo>
                    <a:pt x="135001" y="0"/>
                    <a:pt x="155194" y="20174"/>
                    <a:pt x="155194" y="45053"/>
                  </a:cubicBezTo>
                  <a:lnTo>
                    <a:pt x="155194" y="14267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7" name="Полилиния: фигура 386">
              <a:extLst>
                <a:ext uri="{FF2B5EF4-FFF2-40B4-BE49-F238E27FC236}">
                  <a16:creationId xmlns:a16="http://schemas.microsoft.com/office/drawing/2014/main" id="{0F61FFAF-2525-239B-A62A-88EA556EDA30}"/>
                </a:ext>
              </a:extLst>
            </p:cNvPr>
            <p:cNvSpPr/>
            <p:nvPr/>
          </p:nvSpPr>
          <p:spPr>
            <a:xfrm>
              <a:off x="22089763" y="2294394"/>
              <a:ext cx="102616" cy="25031"/>
            </a:xfrm>
            <a:custGeom>
              <a:avLst/>
              <a:gdLst>
                <a:gd name="csX0" fmla="*/ 0 w 102616"/>
                <a:gd name="csY0" fmla="*/ 0 h 25031"/>
                <a:gd name="csX1" fmla="*/ 0 w 102616"/>
                <a:gd name="csY1" fmla="*/ 5010 h 25031"/>
                <a:gd name="csX2" fmla="*/ 20003 w 102616"/>
                <a:gd name="csY2" fmla="*/ 25032 h 25031"/>
                <a:gd name="csX3" fmla="*/ 102616 w 102616"/>
                <a:gd name="csY3" fmla="*/ 25032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2616" h="25031">
                  <a:moveTo>
                    <a:pt x="0" y="0"/>
                  </a:moveTo>
                  <a:lnTo>
                    <a:pt x="0" y="5010"/>
                  </a:lnTo>
                  <a:cubicBezTo>
                    <a:pt x="0" y="16072"/>
                    <a:pt x="8954" y="25032"/>
                    <a:pt x="20003" y="25032"/>
                  </a:cubicBezTo>
                  <a:lnTo>
                    <a:pt x="102616" y="2503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8" name="Полилиния: фигура 387">
              <a:extLst>
                <a:ext uri="{FF2B5EF4-FFF2-40B4-BE49-F238E27FC236}">
                  <a16:creationId xmlns:a16="http://schemas.microsoft.com/office/drawing/2014/main" id="{B972372F-D066-F395-DC70-DE1C89C96266}"/>
                </a:ext>
              </a:extLst>
            </p:cNvPr>
            <p:cNvSpPr/>
            <p:nvPr/>
          </p:nvSpPr>
          <p:spPr>
            <a:xfrm>
              <a:off x="22199872" y="2089143"/>
              <a:ext cx="45084" cy="45053"/>
            </a:xfrm>
            <a:custGeom>
              <a:avLst/>
              <a:gdLst>
                <a:gd name="csX0" fmla="*/ 0 w 45084"/>
                <a:gd name="csY0" fmla="*/ 0 h 45053"/>
                <a:gd name="csX1" fmla="*/ 0 w 45084"/>
                <a:gd name="csY1" fmla="*/ 17520 h 45053"/>
                <a:gd name="csX2" fmla="*/ 27559 w 45084"/>
                <a:gd name="csY2" fmla="*/ 45053 h 45053"/>
                <a:gd name="csX3" fmla="*/ 45085 w 45084"/>
                <a:gd name="csY3" fmla="*/ 45053 h 45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5084" h="45053">
                  <a:moveTo>
                    <a:pt x="0" y="0"/>
                  </a:moveTo>
                  <a:lnTo>
                    <a:pt x="0" y="17520"/>
                  </a:lnTo>
                  <a:cubicBezTo>
                    <a:pt x="0" y="32741"/>
                    <a:pt x="12319" y="45053"/>
                    <a:pt x="27559" y="45053"/>
                  </a:cubicBezTo>
                  <a:lnTo>
                    <a:pt x="45085" y="4505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9" name="Полилиния: фигура 388">
              <a:extLst>
                <a:ext uri="{FF2B5EF4-FFF2-40B4-BE49-F238E27FC236}">
                  <a16:creationId xmlns:a16="http://schemas.microsoft.com/office/drawing/2014/main" id="{CD434A23-5C78-471A-6639-3606D93D3B4D}"/>
                </a:ext>
              </a:extLst>
            </p:cNvPr>
            <p:cNvSpPr/>
            <p:nvPr/>
          </p:nvSpPr>
          <p:spPr>
            <a:xfrm>
              <a:off x="22032184" y="2176721"/>
              <a:ext cx="107616" cy="107659"/>
            </a:xfrm>
            <a:custGeom>
              <a:avLst/>
              <a:gdLst>
                <a:gd name="csX0" fmla="*/ 107616 w 107616"/>
                <a:gd name="csY0" fmla="*/ 84457 h 107659"/>
                <a:gd name="csX1" fmla="*/ 107616 w 107616"/>
                <a:gd name="csY1" fmla="*/ 107659 h 107659"/>
                <a:gd name="csX2" fmla="*/ 84439 w 107616"/>
                <a:gd name="csY2" fmla="*/ 107659 h 107659"/>
                <a:gd name="csX3" fmla="*/ 68501 w 107616"/>
                <a:gd name="csY3" fmla="*/ 101049 h 107659"/>
                <a:gd name="csX4" fmla="*/ 4429 w 107616"/>
                <a:gd name="csY4" fmla="*/ 36971 h 107659"/>
                <a:gd name="csX5" fmla="*/ 4429 w 107616"/>
                <a:gd name="csY5" fmla="*/ 15597 h 107659"/>
                <a:gd name="csX6" fmla="*/ 15605 w 107616"/>
                <a:gd name="csY6" fmla="*/ 4434 h 107659"/>
                <a:gd name="csX7" fmla="*/ 36941 w 107616"/>
                <a:gd name="csY7" fmla="*/ 4434 h 107659"/>
                <a:gd name="csX8" fmla="*/ 101013 w 107616"/>
                <a:gd name="csY8" fmla="*/ 68512 h 107659"/>
                <a:gd name="csX9" fmla="*/ 107616 w 107616"/>
                <a:gd name="csY9" fmla="*/ 84431 h 107659"/>
                <a:gd name="csX10" fmla="*/ 107616 w 107616"/>
                <a:gd name="csY10" fmla="*/ 84457 h 107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7616" h="107659">
                  <a:moveTo>
                    <a:pt x="107616" y="84457"/>
                  </a:moveTo>
                  <a:lnTo>
                    <a:pt x="107616" y="107659"/>
                  </a:lnTo>
                  <a:lnTo>
                    <a:pt x="84439" y="107659"/>
                  </a:lnTo>
                  <a:cubicBezTo>
                    <a:pt x="78406" y="107659"/>
                    <a:pt x="72691" y="105285"/>
                    <a:pt x="68501" y="101049"/>
                  </a:cubicBezTo>
                  <a:lnTo>
                    <a:pt x="4429" y="36971"/>
                  </a:lnTo>
                  <a:cubicBezTo>
                    <a:pt x="-1476" y="31066"/>
                    <a:pt x="-1476" y="21503"/>
                    <a:pt x="4429" y="15597"/>
                  </a:cubicBezTo>
                  <a:lnTo>
                    <a:pt x="15605" y="4434"/>
                  </a:lnTo>
                  <a:cubicBezTo>
                    <a:pt x="21511" y="-1478"/>
                    <a:pt x="31036" y="-1478"/>
                    <a:pt x="36941" y="4434"/>
                  </a:cubicBezTo>
                  <a:lnTo>
                    <a:pt x="101013" y="68512"/>
                  </a:lnTo>
                  <a:cubicBezTo>
                    <a:pt x="105267" y="72741"/>
                    <a:pt x="107616" y="78475"/>
                    <a:pt x="107616" y="84431"/>
                  </a:cubicBezTo>
                  <a:lnTo>
                    <a:pt x="107616" y="84457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0" name="Полилиния: фигура 389">
              <a:extLst>
                <a:ext uri="{FF2B5EF4-FFF2-40B4-BE49-F238E27FC236}">
                  <a16:creationId xmlns:a16="http://schemas.microsoft.com/office/drawing/2014/main" id="{B423F6D3-EF32-10B7-71B6-442811CBC0AE}"/>
                </a:ext>
              </a:extLst>
            </p:cNvPr>
            <p:cNvSpPr/>
            <p:nvPr/>
          </p:nvSpPr>
          <p:spPr>
            <a:xfrm>
              <a:off x="22107289" y="2251836"/>
              <a:ext cx="12510" cy="12515"/>
            </a:xfrm>
            <a:custGeom>
              <a:avLst/>
              <a:gdLst>
                <a:gd name="csX0" fmla="*/ 12510 w 12510"/>
                <a:gd name="csY0" fmla="*/ 0 h 12515"/>
                <a:gd name="csX1" fmla="*/ 0 w 12510"/>
                <a:gd name="csY1" fmla="*/ 12516 h 12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510" h="12515">
                  <a:moveTo>
                    <a:pt x="12510" y="0"/>
                  </a:moveTo>
                  <a:lnTo>
                    <a:pt x="0" y="12516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8" name="Группа 537">
            <a:extLst>
              <a:ext uri="{FF2B5EF4-FFF2-40B4-BE49-F238E27FC236}">
                <a16:creationId xmlns:a16="http://schemas.microsoft.com/office/drawing/2014/main" id="{43976929-4FA9-6761-A2FB-65E8E1E8D0D4}"/>
              </a:ext>
            </a:extLst>
          </p:cNvPr>
          <p:cNvGrpSpPr/>
          <p:nvPr/>
        </p:nvGrpSpPr>
        <p:grpSpPr>
          <a:xfrm>
            <a:off x="8920018" y="1701201"/>
            <a:ext cx="267843" cy="277844"/>
            <a:chOff x="22032169" y="1390650"/>
            <a:chExt cx="267843" cy="277844"/>
          </a:xfrm>
        </p:grpSpPr>
        <p:sp>
          <p:nvSpPr>
            <p:cNvPr id="391" name="Полилиния: фигура 390">
              <a:extLst>
                <a:ext uri="{FF2B5EF4-FFF2-40B4-BE49-F238E27FC236}">
                  <a16:creationId xmlns:a16="http://schemas.microsoft.com/office/drawing/2014/main" id="{7B50554A-3FCB-D9C6-4923-B59C24295D16}"/>
                </a:ext>
              </a:extLst>
            </p:cNvPr>
            <p:cNvSpPr/>
            <p:nvPr/>
          </p:nvSpPr>
          <p:spPr>
            <a:xfrm>
              <a:off x="22162344" y="1445717"/>
              <a:ext cx="137668" cy="142678"/>
            </a:xfrm>
            <a:custGeom>
              <a:avLst/>
              <a:gdLst>
                <a:gd name="csX0" fmla="*/ 0 w 137668"/>
                <a:gd name="csY0" fmla="*/ 105131 h 142678"/>
                <a:gd name="csX1" fmla="*/ 0 w 137668"/>
                <a:gd name="csY1" fmla="*/ 127660 h 142678"/>
                <a:gd name="csX2" fmla="*/ 14986 w 137668"/>
                <a:gd name="csY2" fmla="*/ 142678 h 142678"/>
                <a:gd name="csX3" fmla="*/ 137668 w 137668"/>
                <a:gd name="csY3" fmla="*/ 142678 h 142678"/>
                <a:gd name="csX4" fmla="*/ 62547 w 137668"/>
                <a:gd name="csY4" fmla="*/ 67583 h 142678"/>
                <a:gd name="csX5" fmla="*/ 137668 w 137668"/>
                <a:gd name="csY5" fmla="*/ 0 h 142678"/>
                <a:gd name="csX6" fmla="*/ 0 w 137668"/>
                <a:gd name="csY6" fmla="*/ 0 h 142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7668" h="142678">
                  <a:moveTo>
                    <a:pt x="0" y="105131"/>
                  </a:moveTo>
                  <a:lnTo>
                    <a:pt x="0" y="127660"/>
                  </a:lnTo>
                  <a:cubicBezTo>
                    <a:pt x="0" y="135941"/>
                    <a:pt x="6731" y="142678"/>
                    <a:pt x="14986" y="142678"/>
                  </a:cubicBezTo>
                  <a:lnTo>
                    <a:pt x="137668" y="142678"/>
                  </a:lnTo>
                  <a:lnTo>
                    <a:pt x="62547" y="67583"/>
                  </a:lnTo>
                  <a:lnTo>
                    <a:pt x="137668" y="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2" name="Полилиния: фигура 391">
              <a:extLst>
                <a:ext uri="{FF2B5EF4-FFF2-40B4-BE49-F238E27FC236}">
                  <a16:creationId xmlns:a16="http://schemas.microsoft.com/office/drawing/2014/main" id="{5461B1B1-4A19-6A22-1B4D-DD53C1510631}"/>
                </a:ext>
              </a:extLst>
            </p:cNvPr>
            <p:cNvSpPr/>
            <p:nvPr/>
          </p:nvSpPr>
          <p:spPr>
            <a:xfrm>
              <a:off x="22067221" y="1408169"/>
              <a:ext cx="95122" cy="142678"/>
            </a:xfrm>
            <a:custGeom>
              <a:avLst/>
              <a:gdLst>
                <a:gd name="csX0" fmla="*/ 0 w 95122"/>
                <a:gd name="csY0" fmla="*/ 0 h 142678"/>
                <a:gd name="csX1" fmla="*/ 80073 w 95122"/>
                <a:gd name="csY1" fmla="*/ 0 h 142678"/>
                <a:gd name="csX2" fmla="*/ 95123 w 95122"/>
                <a:gd name="csY2" fmla="*/ 15018 h 142678"/>
                <a:gd name="csX3" fmla="*/ 95123 w 95122"/>
                <a:gd name="csY3" fmla="*/ 142678 h 142678"/>
                <a:gd name="csX4" fmla="*/ 0 w 95122"/>
                <a:gd name="csY4" fmla="*/ 142678 h 142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5122" h="142678">
                  <a:moveTo>
                    <a:pt x="0" y="0"/>
                  </a:moveTo>
                  <a:lnTo>
                    <a:pt x="80073" y="0"/>
                  </a:lnTo>
                  <a:cubicBezTo>
                    <a:pt x="88392" y="0"/>
                    <a:pt x="95123" y="6731"/>
                    <a:pt x="95123" y="15018"/>
                  </a:cubicBezTo>
                  <a:lnTo>
                    <a:pt x="95123" y="142678"/>
                  </a:lnTo>
                  <a:lnTo>
                    <a:pt x="0" y="14267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3" name="Полилиния: фигура 392">
              <a:extLst>
                <a:ext uri="{FF2B5EF4-FFF2-40B4-BE49-F238E27FC236}">
                  <a16:creationId xmlns:a16="http://schemas.microsoft.com/office/drawing/2014/main" id="{2D300E9E-05DB-6679-DBC4-1A7DC081D25C}"/>
                </a:ext>
              </a:extLst>
            </p:cNvPr>
            <p:cNvSpPr/>
            <p:nvPr/>
          </p:nvSpPr>
          <p:spPr>
            <a:xfrm>
              <a:off x="22032169" y="1390650"/>
              <a:ext cx="35052" cy="277844"/>
            </a:xfrm>
            <a:custGeom>
              <a:avLst/>
              <a:gdLst>
                <a:gd name="csX0" fmla="*/ 17526 w 35052"/>
                <a:gd name="csY0" fmla="*/ 277844 h 277844"/>
                <a:gd name="csX1" fmla="*/ 0 w 35052"/>
                <a:gd name="csY1" fmla="*/ 260325 h 277844"/>
                <a:gd name="csX2" fmla="*/ 0 w 35052"/>
                <a:gd name="csY2" fmla="*/ 17520 h 277844"/>
                <a:gd name="csX3" fmla="*/ 17526 w 35052"/>
                <a:gd name="csY3" fmla="*/ 0 h 277844"/>
                <a:gd name="csX4" fmla="*/ 35052 w 35052"/>
                <a:gd name="csY4" fmla="*/ 17520 h 277844"/>
                <a:gd name="csX5" fmla="*/ 35052 w 35052"/>
                <a:gd name="csY5" fmla="*/ 260325 h 277844"/>
                <a:gd name="csX6" fmla="*/ 17526 w 35052"/>
                <a:gd name="csY6" fmla="*/ 277844 h 2778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5052" h="277844">
                  <a:moveTo>
                    <a:pt x="17526" y="277844"/>
                  </a:moveTo>
                  <a:cubicBezTo>
                    <a:pt x="7810" y="277844"/>
                    <a:pt x="0" y="270008"/>
                    <a:pt x="0" y="260325"/>
                  </a:cubicBezTo>
                  <a:lnTo>
                    <a:pt x="0" y="17520"/>
                  </a:lnTo>
                  <a:cubicBezTo>
                    <a:pt x="0" y="7836"/>
                    <a:pt x="7810" y="0"/>
                    <a:pt x="17526" y="0"/>
                  </a:cubicBezTo>
                  <a:cubicBezTo>
                    <a:pt x="27178" y="0"/>
                    <a:pt x="35052" y="7836"/>
                    <a:pt x="35052" y="17520"/>
                  </a:cubicBezTo>
                  <a:lnTo>
                    <a:pt x="35052" y="260325"/>
                  </a:lnTo>
                  <a:cubicBezTo>
                    <a:pt x="35052" y="270008"/>
                    <a:pt x="27178" y="277844"/>
                    <a:pt x="17526" y="277844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2" name="Группа 541">
            <a:extLst>
              <a:ext uri="{FF2B5EF4-FFF2-40B4-BE49-F238E27FC236}">
                <a16:creationId xmlns:a16="http://schemas.microsoft.com/office/drawing/2014/main" id="{63C8FC45-2288-A2FA-488F-C45EA6441FE5}"/>
              </a:ext>
            </a:extLst>
          </p:cNvPr>
          <p:cNvGrpSpPr/>
          <p:nvPr/>
        </p:nvGrpSpPr>
        <p:grpSpPr>
          <a:xfrm>
            <a:off x="8920033" y="3149002"/>
            <a:ext cx="316531" cy="280261"/>
            <a:chOff x="22032184" y="2838451"/>
            <a:chExt cx="316531" cy="280261"/>
          </a:xfrm>
        </p:grpSpPr>
        <p:sp>
          <p:nvSpPr>
            <p:cNvPr id="394" name="Полилиния: фигура 393">
              <a:extLst>
                <a:ext uri="{FF2B5EF4-FFF2-40B4-BE49-F238E27FC236}">
                  <a16:creationId xmlns:a16="http://schemas.microsoft.com/office/drawing/2014/main" id="{9A548F93-6C92-84A3-BBBA-D4CC7FBF7B7E}"/>
                </a:ext>
              </a:extLst>
            </p:cNvPr>
            <p:cNvSpPr/>
            <p:nvPr/>
          </p:nvSpPr>
          <p:spPr>
            <a:xfrm>
              <a:off x="22032184" y="2838451"/>
              <a:ext cx="168777" cy="168796"/>
            </a:xfrm>
            <a:custGeom>
              <a:avLst/>
              <a:gdLst>
                <a:gd name="csX0" fmla="*/ 38339 w 168777"/>
                <a:gd name="csY0" fmla="*/ 165842 h 168796"/>
                <a:gd name="csX1" fmla="*/ 142542 w 168777"/>
                <a:gd name="csY1" fmla="*/ 61587 h 168796"/>
                <a:gd name="csX2" fmla="*/ 156003 w 168777"/>
                <a:gd name="csY2" fmla="*/ 75005 h 168796"/>
                <a:gd name="csX3" fmla="*/ 164513 w 168777"/>
                <a:gd name="csY3" fmla="*/ 71773 h 168796"/>
                <a:gd name="csX4" fmla="*/ 168767 w 168777"/>
                <a:gd name="csY4" fmla="*/ 5314 h 168796"/>
                <a:gd name="csX5" fmla="*/ 163433 w 168777"/>
                <a:gd name="csY5" fmla="*/ 12 h 168796"/>
                <a:gd name="csX6" fmla="*/ 96949 w 168777"/>
                <a:gd name="csY6" fmla="*/ 4241 h 168796"/>
                <a:gd name="csX7" fmla="*/ 93774 w 168777"/>
                <a:gd name="csY7" fmla="*/ 12775 h 168796"/>
                <a:gd name="csX8" fmla="*/ 107172 w 168777"/>
                <a:gd name="csY8" fmla="*/ 26193 h 168796"/>
                <a:gd name="csX9" fmla="*/ 2905 w 168777"/>
                <a:gd name="csY9" fmla="*/ 130447 h 168796"/>
                <a:gd name="csX10" fmla="*/ 2905 w 168777"/>
                <a:gd name="csY10" fmla="*/ 144614 h 168796"/>
                <a:gd name="csX11" fmla="*/ 24178 w 168777"/>
                <a:gd name="csY11" fmla="*/ 165867 h 168796"/>
                <a:gd name="csX12" fmla="*/ 38339 w 168777"/>
                <a:gd name="csY12" fmla="*/ 165867 h 168796"/>
                <a:gd name="csX13" fmla="*/ 38339 w 168777"/>
                <a:gd name="csY13" fmla="*/ 165842 h 168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8777" h="168796">
                  <a:moveTo>
                    <a:pt x="38339" y="165842"/>
                  </a:moveTo>
                  <a:lnTo>
                    <a:pt x="142542" y="61587"/>
                  </a:lnTo>
                  <a:lnTo>
                    <a:pt x="156003" y="75005"/>
                  </a:lnTo>
                  <a:cubicBezTo>
                    <a:pt x="159052" y="78059"/>
                    <a:pt x="164259" y="76078"/>
                    <a:pt x="164513" y="71773"/>
                  </a:cubicBezTo>
                  <a:lnTo>
                    <a:pt x="168767" y="5314"/>
                  </a:lnTo>
                  <a:cubicBezTo>
                    <a:pt x="168958" y="2310"/>
                    <a:pt x="166418" y="-192"/>
                    <a:pt x="163433" y="12"/>
                  </a:cubicBezTo>
                  <a:lnTo>
                    <a:pt x="96949" y="4241"/>
                  </a:lnTo>
                  <a:cubicBezTo>
                    <a:pt x="92694" y="4514"/>
                    <a:pt x="90726" y="9721"/>
                    <a:pt x="93774" y="12775"/>
                  </a:cubicBezTo>
                  <a:lnTo>
                    <a:pt x="107172" y="26193"/>
                  </a:lnTo>
                  <a:lnTo>
                    <a:pt x="2905" y="130447"/>
                  </a:lnTo>
                  <a:cubicBezTo>
                    <a:pt x="-968" y="134352"/>
                    <a:pt x="-968" y="140683"/>
                    <a:pt x="2905" y="144614"/>
                  </a:cubicBezTo>
                  <a:lnTo>
                    <a:pt x="24178" y="165867"/>
                  </a:lnTo>
                  <a:cubicBezTo>
                    <a:pt x="28052" y="169772"/>
                    <a:pt x="34402" y="169772"/>
                    <a:pt x="38339" y="165867"/>
                  </a:cubicBezTo>
                  <a:lnTo>
                    <a:pt x="38339" y="165842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5" name="Полилиния: фигура 394">
              <a:extLst>
                <a:ext uri="{FF2B5EF4-FFF2-40B4-BE49-F238E27FC236}">
                  <a16:creationId xmlns:a16="http://schemas.microsoft.com/office/drawing/2014/main" id="{1738845F-070F-D910-BC29-CBCCEDF8C198}"/>
                </a:ext>
              </a:extLst>
            </p:cNvPr>
            <p:cNvSpPr/>
            <p:nvPr/>
          </p:nvSpPr>
          <p:spPr>
            <a:xfrm>
              <a:off x="22058330" y="2893434"/>
              <a:ext cx="270319" cy="225278"/>
            </a:xfrm>
            <a:custGeom>
              <a:avLst/>
              <a:gdLst>
                <a:gd name="csX0" fmla="*/ 270319 w 270319"/>
                <a:gd name="csY0" fmla="*/ 110141 h 225278"/>
                <a:gd name="csX1" fmla="*/ 270319 w 270319"/>
                <a:gd name="csY1" fmla="*/ 10014 h 225278"/>
                <a:gd name="csX2" fmla="*/ 260286 w 270319"/>
                <a:gd name="csY2" fmla="*/ 0 h 225278"/>
                <a:gd name="csX3" fmla="*/ 190246 w 270319"/>
                <a:gd name="csY3" fmla="*/ 0 h 225278"/>
                <a:gd name="csX4" fmla="*/ 180213 w 270319"/>
                <a:gd name="csY4" fmla="*/ 10014 h 225278"/>
                <a:gd name="csX5" fmla="*/ 180213 w 270319"/>
                <a:gd name="csY5" fmla="*/ 65081 h 225278"/>
                <a:gd name="csX6" fmla="*/ 170180 w 270319"/>
                <a:gd name="csY6" fmla="*/ 75095 h 225278"/>
                <a:gd name="csX7" fmla="*/ 100140 w 270319"/>
                <a:gd name="csY7" fmla="*/ 75095 h 225278"/>
                <a:gd name="csX8" fmla="*/ 90107 w 270319"/>
                <a:gd name="csY8" fmla="*/ 85109 h 225278"/>
                <a:gd name="csX9" fmla="*/ 90107 w 270319"/>
                <a:gd name="csY9" fmla="*/ 140176 h 225278"/>
                <a:gd name="csX10" fmla="*/ 80073 w 270319"/>
                <a:gd name="csY10" fmla="*/ 150190 h 225278"/>
                <a:gd name="csX11" fmla="*/ 10033 w 270319"/>
                <a:gd name="csY11" fmla="*/ 150190 h 225278"/>
                <a:gd name="csX12" fmla="*/ 0 w 270319"/>
                <a:gd name="csY12" fmla="*/ 160198 h 225278"/>
                <a:gd name="csX13" fmla="*/ 0 w 270319"/>
                <a:gd name="csY13" fmla="*/ 215271 h 225278"/>
                <a:gd name="csX14" fmla="*/ 10033 w 270319"/>
                <a:gd name="csY14" fmla="*/ 225279 h 225278"/>
                <a:gd name="csX15" fmla="*/ 137668 w 270319"/>
                <a:gd name="csY15" fmla="*/ 225279 h 225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70319" h="225278">
                  <a:moveTo>
                    <a:pt x="270319" y="110141"/>
                  </a:moveTo>
                  <a:lnTo>
                    <a:pt x="270319" y="10014"/>
                  </a:lnTo>
                  <a:cubicBezTo>
                    <a:pt x="270319" y="4483"/>
                    <a:pt x="265874" y="0"/>
                    <a:pt x="260286" y="0"/>
                  </a:cubicBezTo>
                  <a:lnTo>
                    <a:pt x="190246" y="0"/>
                  </a:lnTo>
                  <a:cubicBezTo>
                    <a:pt x="184721" y="0"/>
                    <a:pt x="180213" y="4483"/>
                    <a:pt x="180213" y="10014"/>
                  </a:cubicBezTo>
                  <a:lnTo>
                    <a:pt x="180213" y="65081"/>
                  </a:lnTo>
                  <a:cubicBezTo>
                    <a:pt x="180213" y="70612"/>
                    <a:pt x="175768" y="75095"/>
                    <a:pt x="170180" y="75095"/>
                  </a:cubicBezTo>
                  <a:lnTo>
                    <a:pt x="100140" y="75095"/>
                  </a:lnTo>
                  <a:cubicBezTo>
                    <a:pt x="94615" y="75095"/>
                    <a:pt x="90107" y="79572"/>
                    <a:pt x="90107" y="85109"/>
                  </a:cubicBezTo>
                  <a:lnTo>
                    <a:pt x="90107" y="140176"/>
                  </a:lnTo>
                  <a:cubicBezTo>
                    <a:pt x="90107" y="145707"/>
                    <a:pt x="85598" y="150190"/>
                    <a:pt x="80073" y="150190"/>
                  </a:cubicBezTo>
                  <a:lnTo>
                    <a:pt x="10033" y="150190"/>
                  </a:lnTo>
                  <a:cubicBezTo>
                    <a:pt x="4445" y="150190"/>
                    <a:pt x="0" y="154667"/>
                    <a:pt x="0" y="160198"/>
                  </a:cubicBezTo>
                  <a:lnTo>
                    <a:pt x="0" y="215271"/>
                  </a:lnTo>
                  <a:cubicBezTo>
                    <a:pt x="0" y="220802"/>
                    <a:pt x="4445" y="225279"/>
                    <a:pt x="10033" y="225279"/>
                  </a:cubicBezTo>
                  <a:lnTo>
                    <a:pt x="137668" y="22527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6" name="Полилиния: фигура 395">
              <a:extLst>
                <a:ext uri="{FF2B5EF4-FFF2-40B4-BE49-F238E27FC236}">
                  <a16:creationId xmlns:a16="http://schemas.microsoft.com/office/drawing/2014/main" id="{8943ECD0-A2AB-37EA-9E51-22742F9ACFD0}"/>
                </a:ext>
              </a:extLst>
            </p:cNvPr>
            <p:cNvSpPr/>
            <p:nvPr/>
          </p:nvSpPr>
          <p:spPr>
            <a:xfrm>
              <a:off x="22213525" y="3023590"/>
              <a:ext cx="135190" cy="95116"/>
            </a:xfrm>
            <a:custGeom>
              <a:avLst/>
              <a:gdLst>
                <a:gd name="csX0" fmla="*/ 120713 w 135190"/>
                <a:gd name="csY0" fmla="*/ 0 h 95116"/>
                <a:gd name="csX1" fmla="*/ 14414 w 135190"/>
                <a:gd name="csY1" fmla="*/ 0 h 95116"/>
                <a:gd name="csX2" fmla="*/ 0 w 135190"/>
                <a:gd name="csY2" fmla="*/ 14421 h 95116"/>
                <a:gd name="csX3" fmla="*/ 0 w 135190"/>
                <a:gd name="csY3" fmla="*/ 80702 h 95116"/>
                <a:gd name="csX4" fmla="*/ 14414 w 135190"/>
                <a:gd name="csY4" fmla="*/ 95117 h 95116"/>
                <a:gd name="csX5" fmla="*/ 120713 w 135190"/>
                <a:gd name="csY5" fmla="*/ 95117 h 95116"/>
                <a:gd name="csX6" fmla="*/ 135191 w 135190"/>
                <a:gd name="csY6" fmla="*/ 80702 h 95116"/>
                <a:gd name="csX7" fmla="*/ 135191 w 135190"/>
                <a:gd name="csY7" fmla="*/ 14421 h 95116"/>
                <a:gd name="csX8" fmla="*/ 120713 w 135190"/>
                <a:gd name="csY8" fmla="*/ 0 h 951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5190" h="95116">
                  <a:moveTo>
                    <a:pt x="120713" y="0"/>
                  </a:moveTo>
                  <a:lnTo>
                    <a:pt x="14414" y="0"/>
                  </a:lnTo>
                  <a:cubicBezTo>
                    <a:pt x="6476" y="0"/>
                    <a:pt x="0" y="6458"/>
                    <a:pt x="0" y="14421"/>
                  </a:cubicBezTo>
                  <a:lnTo>
                    <a:pt x="0" y="80702"/>
                  </a:lnTo>
                  <a:cubicBezTo>
                    <a:pt x="0" y="88665"/>
                    <a:pt x="6476" y="95117"/>
                    <a:pt x="14414" y="95117"/>
                  </a:cubicBezTo>
                  <a:lnTo>
                    <a:pt x="120713" y="95117"/>
                  </a:lnTo>
                  <a:cubicBezTo>
                    <a:pt x="128714" y="95117"/>
                    <a:pt x="135191" y="88665"/>
                    <a:pt x="135191" y="80702"/>
                  </a:cubicBezTo>
                  <a:lnTo>
                    <a:pt x="135191" y="14421"/>
                  </a:lnTo>
                  <a:cubicBezTo>
                    <a:pt x="135191" y="6458"/>
                    <a:pt x="128714" y="0"/>
                    <a:pt x="120713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7" name="Полилиния: фигура 396">
              <a:extLst>
                <a:ext uri="{FF2B5EF4-FFF2-40B4-BE49-F238E27FC236}">
                  <a16:creationId xmlns:a16="http://schemas.microsoft.com/office/drawing/2014/main" id="{91D9CDB9-D7C8-1E50-BF2A-03F623866194}"/>
                </a:ext>
              </a:extLst>
            </p:cNvPr>
            <p:cNvSpPr/>
            <p:nvPr/>
          </p:nvSpPr>
          <p:spPr>
            <a:xfrm>
              <a:off x="22217652" y="3027876"/>
              <a:ext cx="126872" cy="43281"/>
            </a:xfrm>
            <a:custGeom>
              <a:avLst/>
              <a:gdLst>
                <a:gd name="csX0" fmla="*/ 0 w 126872"/>
                <a:gd name="csY0" fmla="*/ 0 h 43281"/>
                <a:gd name="csX1" fmla="*/ 31686 w 126872"/>
                <a:gd name="csY1" fmla="*/ 32563 h 43281"/>
                <a:gd name="csX2" fmla="*/ 56833 w 126872"/>
                <a:gd name="csY2" fmla="*/ 43282 h 43281"/>
                <a:gd name="csX3" fmla="*/ 70041 w 126872"/>
                <a:gd name="csY3" fmla="*/ 43282 h 43281"/>
                <a:gd name="csX4" fmla="*/ 95186 w 126872"/>
                <a:gd name="csY4" fmla="*/ 32563 h 43281"/>
                <a:gd name="csX5" fmla="*/ 126873 w 126872"/>
                <a:gd name="csY5" fmla="*/ 0 h 43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6872" h="43281">
                  <a:moveTo>
                    <a:pt x="0" y="0"/>
                  </a:moveTo>
                  <a:lnTo>
                    <a:pt x="31686" y="32563"/>
                  </a:lnTo>
                  <a:cubicBezTo>
                    <a:pt x="38354" y="39427"/>
                    <a:pt x="47435" y="43282"/>
                    <a:pt x="56833" y="43282"/>
                  </a:cubicBezTo>
                  <a:lnTo>
                    <a:pt x="70041" y="43282"/>
                  </a:lnTo>
                  <a:cubicBezTo>
                    <a:pt x="79502" y="43282"/>
                    <a:pt x="88519" y="39427"/>
                    <a:pt x="95186" y="32563"/>
                  </a:cubicBezTo>
                  <a:lnTo>
                    <a:pt x="126873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8" name="Полилиния: фигура 397">
              <a:extLst>
                <a:ext uri="{FF2B5EF4-FFF2-40B4-BE49-F238E27FC236}">
                  <a16:creationId xmlns:a16="http://schemas.microsoft.com/office/drawing/2014/main" id="{E8E21435-7886-DD60-3038-B87985B2CF9B}"/>
                </a:ext>
              </a:extLst>
            </p:cNvPr>
            <p:cNvSpPr/>
            <p:nvPr/>
          </p:nvSpPr>
          <p:spPr>
            <a:xfrm>
              <a:off x="22256070" y="2998565"/>
              <a:ext cx="50038" cy="25031"/>
            </a:xfrm>
            <a:custGeom>
              <a:avLst/>
              <a:gdLst>
                <a:gd name="csX0" fmla="*/ 0 w 50038"/>
                <a:gd name="csY0" fmla="*/ 25032 h 25031"/>
                <a:gd name="csX1" fmla="*/ 0 w 50038"/>
                <a:gd name="csY1" fmla="*/ 12516 h 25031"/>
                <a:gd name="csX2" fmla="*/ 14288 w 50038"/>
                <a:gd name="csY2" fmla="*/ 0 h 25031"/>
                <a:gd name="csX3" fmla="*/ 35751 w 50038"/>
                <a:gd name="csY3" fmla="*/ 0 h 25031"/>
                <a:gd name="csX4" fmla="*/ 50038 w 50038"/>
                <a:gd name="csY4" fmla="*/ 12516 h 25031"/>
                <a:gd name="csX5" fmla="*/ 50038 w 50038"/>
                <a:gd name="csY5" fmla="*/ 25032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50038" h="25031">
                  <a:moveTo>
                    <a:pt x="0" y="25032"/>
                  </a:moveTo>
                  <a:lnTo>
                    <a:pt x="0" y="12516"/>
                  </a:lnTo>
                  <a:cubicBezTo>
                    <a:pt x="0" y="5607"/>
                    <a:pt x="6414" y="0"/>
                    <a:pt x="14288" y="0"/>
                  </a:cubicBezTo>
                  <a:lnTo>
                    <a:pt x="35751" y="0"/>
                  </a:lnTo>
                  <a:cubicBezTo>
                    <a:pt x="43624" y="0"/>
                    <a:pt x="50038" y="5607"/>
                    <a:pt x="50038" y="12516"/>
                  </a:cubicBezTo>
                  <a:lnTo>
                    <a:pt x="50038" y="2503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4" name="Группа 543">
            <a:extLst>
              <a:ext uri="{FF2B5EF4-FFF2-40B4-BE49-F238E27FC236}">
                <a16:creationId xmlns:a16="http://schemas.microsoft.com/office/drawing/2014/main" id="{0C116431-81E0-30AB-7724-7A3C5B1A1172}"/>
              </a:ext>
            </a:extLst>
          </p:cNvPr>
          <p:cNvGrpSpPr/>
          <p:nvPr/>
        </p:nvGrpSpPr>
        <p:grpSpPr>
          <a:xfrm>
            <a:off x="8920018" y="3847500"/>
            <a:ext cx="310387" cy="308629"/>
            <a:chOff x="22032169" y="3536949"/>
            <a:chExt cx="310387" cy="308629"/>
          </a:xfrm>
        </p:grpSpPr>
        <p:sp>
          <p:nvSpPr>
            <p:cNvPr id="399" name="Полилиния: фигура 398">
              <a:extLst>
                <a:ext uri="{FF2B5EF4-FFF2-40B4-BE49-F238E27FC236}">
                  <a16:creationId xmlns:a16="http://schemas.microsoft.com/office/drawing/2014/main" id="{668961F2-4AC2-F478-D0D4-FB441B186FC8}"/>
                </a:ext>
              </a:extLst>
            </p:cNvPr>
            <p:cNvSpPr/>
            <p:nvPr/>
          </p:nvSpPr>
          <p:spPr>
            <a:xfrm>
              <a:off x="22069697" y="3600272"/>
              <a:ext cx="92646" cy="115138"/>
            </a:xfrm>
            <a:custGeom>
              <a:avLst/>
              <a:gdLst>
                <a:gd name="csX0" fmla="*/ 25019 w 92646"/>
                <a:gd name="csY0" fmla="*/ 0 h 115138"/>
                <a:gd name="csX1" fmla="*/ 92646 w 92646"/>
                <a:gd name="csY1" fmla="*/ 0 h 115138"/>
                <a:gd name="csX2" fmla="*/ 92646 w 92646"/>
                <a:gd name="csY2" fmla="*/ 115138 h 115138"/>
                <a:gd name="csX3" fmla="*/ 25019 w 92646"/>
                <a:gd name="csY3" fmla="*/ 115138 h 115138"/>
                <a:gd name="csX4" fmla="*/ 0 w 92646"/>
                <a:gd name="csY4" fmla="*/ 90113 h 115138"/>
                <a:gd name="csX5" fmla="*/ 0 w 92646"/>
                <a:gd name="csY5" fmla="*/ 25032 h 115138"/>
                <a:gd name="csX6" fmla="*/ 25019 w 92646"/>
                <a:gd name="csY6" fmla="*/ 0 h 1151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2646" h="115138">
                  <a:moveTo>
                    <a:pt x="25019" y="0"/>
                  </a:moveTo>
                  <a:lnTo>
                    <a:pt x="92646" y="0"/>
                  </a:lnTo>
                  <a:lnTo>
                    <a:pt x="92646" y="115138"/>
                  </a:lnTo>
                  <a:lnTo>
                    <a:pt x="25019" y="115138"/>
                  </a:lnTo>
                  <a:cubicBezTo>
                    <a:pt x="11240" y="115138"/>
                    <a:pt x="0" y="103924"/>
                    <a:pt x="0" y="90113"/>
                  </a:cubicBezTo>
                  <a:lnTo>
                    <a:pt x="0" y="25032"/>
                  </a:lnTo>
                  <a:cubicBezTo>
                    <a:pt x="0" y="11214"/>
                    <a:pt x="11240" y="0"/>
                    <a:pt x="25019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0" name="Полилиния: фигура 399">
              <a:extLst>
                <a:ext uri="{FF2B5EF4-FFF2-40B4-BE49-F238E27FC236}">
                  <a16:creationId xmlns:a16="http://schemas.microsoft.com/office/drawing/2014/main" id="{BB711518-2B29-394D-AC40-B4599C4800DE}"/>
                </a:ext>
              </a:extLst>
            </p:cNvPr>
            <p:cNvSpPr/>
            <p:nvPr/>
          </p:nvSpPr>
          <p:spPr>
            <a:xfrm>
              <a:off x="22162344" y="3536949"/>
              <a:ext cx="145160" cy="241795"/>
            </a:xfrm>
            <a:custGeom>
              <a:avLst/>
              <a:gdLst>
                <a:gd name="csX0" fmla="*/ 123444 w 145160"/>
                <a:gd name="csY0" fmla="*/ 240195 h 241795"/>
                <a:gd name="csX1" fmla="*/ 0 w 145160"/>
                <a:gd name="csY1" fmla="*/ 178467 h 241795"/>
                <a:gd name="csX2" fmla="*/ 0 w 145160"/>
                <a:gd name="csY2" fmla="*/ 63329 h 241795"/>
                <a:gd name="csX3" fmla="*/ 123444 w 145160"/>
                <a:gd name="csY3" fmla="*/ 1600 h 241795"/>
                <a:gd name="csX4" fmla="*/ 145161 w 145160"/>
                <a:gd name="csY4" fmla="*/ 15043 h 241795"/>
                <a:gd name="csX5" fmla="*/ 145161 w 145160"/>
                <a:gd name="csY5" fmla="*/ 226752 h 241795"/>
                <a:gd name="csX6" fmla="*/ 123444 w 145160"/>
                <a:gd name="csY6" fmla="*/ 240195 h 2417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5160" h="241795">
                  <a:moveTo>
                    <a:pt x="123444" y="240195"/>
                  </a:moveTo>
                  <a:lnTo>
                    <a:pt x="0" y="178467"/>
                  </a:lnTo>
                  <a:lnTo>
                    <a:pt x="0" y="63329"/>
                  </a:lnTo>
                  <a:lnTo>
                    <a:pt x="123444" y="1600"/>
                  </a:lnTo>
                  <a:cubicBezTo>
                    <a:pt x="133414" y="-3385"/>
                    <a:pt x="145161" y="3880"/>
                    <a:pt x="145161" y="15043"/>
                  </a:cubicBezTo>
                  <a:lnTo>
                    <a:pt x="145161" y="226752"/>
                  </a:lnTo>
                  <a:cubicBezTo>
                    <a:pt x="145161" y="237915"/>
                    <a:pt x="133414" y="245180"/>
                    <a:pt x="123444" y="240195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1" name="Полилиния: фигура 400">
              <a:extLst>
                <a:ext uri="{FF2B5EF4-FFF2-40B4-BE49-F238E27FC236}">
                  <a16:creationId xmlns:a16="http://schemas.microsoft.com/office/drawing/2014/main" id="{A5AD2F91-EE52-0B73-4FC5-30B5123B926A}"/>
                </a:ext>
              </a:extLst>
            </p:cNvPr>
            <p:cNvSpPr/>
            <p:nvPr/>
          </p:nvSpPr>
          <p:spPr>
            <a:xfrm>
              <a:off x="22032169" y="3627812"/>
              <a:ext cx="37528" cy="60070"/>
            </a:xfrm>
            <a:custGeom>
              <a:avLst/>
              <a:gdLst>
                <a:gd name="csX0" fmla="*/ 37529 w 37528"/>
                <a:gd name="csY0" fmla="*/ 60071 h 60070"/>
                <a:gd name="csX1" fmla="*/ 30035 w 37528"/>
                <a:gd name="csY1" fmla="*/ 60071 h 60070"/>
                <a:gd name="csX2" fmla="*/ 0 w 37528"/>
                <a:gd name="csY2" fmla="*/ 30035 h 60070"/>
                <a:gd name="csX3" fmla="*/ 30035 w 37528"/>
                <a:gd name="csY3" fmla="*/ 0 h 60070"/>
                <a:gd name="csX4" fmla="*/ 37529 w 37528"/>
                <a:gd name="csY4" fmla="*/ 0 h 60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528" h="60070">
                  <a:moveTo>
                    <a:pt x="37529" y="60071"/>
                  </a:moveTo>
                  <a:lnTo>
                    <a:pt x="30035" y="60071"/>
                  </a:lnTo>
                  <a:cubicBezTo>
                    <a:pt x="13462" y="60071"/>
                    <a:pt x="0" y="46628"/>
                    <a:pt x="0" y="30035"/>
                  </a:cubicBezTo>
                  <a:cubicBezTo>
                    <a:pt x="0" y="13436"/>
                    <a:pt x="13462" y="0"/>
                    <a:pt x="30035" y="0"/>
                  </a:cubicBezTo>
                  <a:lnTo>
                    <a:pt x="3752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2" name="Полилиния: фигура 401">
              <a:extLst>
                <a:ext uri="{FF2B5EF4-FFF2-40B4-BE49-F238E27FC236}">
                  <a16:creationId xmlns:a16="http://schemas.microsoft.com/office/drawing/2014/main" id="{FAEC3345-8E49-509E-56BF-A32C38C42302}"/>
                </a:ext>
              </a:extLst>
            </p:cNvPr>
            <p:cNvSpPr/>
            <p:nvPr/>
          </p:nvSpPr>
          <p:spPr>
            <a:xfrm>
              <a:off x="22307504" y="3612788"/>
              <a:ext cx="35052" cy="90112"/>
            </a:xfrm>
            <a:custGeom>
              <a:avLst/>
              <a:gdLst>
                <a:gd name="csX0" fmla="*/ 0 w 35052"/>
                <a:gd name="csY0" fmla="*/ 0 h 90112"/>
                <a:gd name="csX1" fmla="*/ 35052 w 35052"/>
                <a:gd name="csY1" fmla="*/ 35046 h 90112"/>
                <a:gd name="csX2" fmla="*/ 35052 w 35052"/>
                <a:gd name="csY2" fmla="*/ 55074 h 90112"/>
                <a:gd name="csX3" fmla="*/ 0 w 35052"/>
                <a:gd name="csY3" fmla="*/ 90113 h 901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5052" h="90112">
                  <a:moveTo>
                    <a:pt x="0" y="0"/>
                  </a:moveTo>
                  <a:cubicBezTo>
                    <a:pt x="19368" y="0"/>
                    <a:pt x="35052" y="15697"/>
                    <a:pt x="35052" y="35046"/>
                  </a:cubicBezTo>
                  <a:lnTo>
                    <a:pt x="35052" y="55074"/>
                  </a:lnTo>
                  <a:cubicBezTo>
                    <a:pt x="35052" y="74422"/>
                    <a:pt x="19368" y="90113"/>
                    <a:pt x="0" y="90113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3" name="Полилиния: фигура 402">
              <a:extLst>
                <a:ext uri="{FF2B5EF4-FFF2-40B4-BE49-F238E27FC236}">
                  <a16:creationId xmlns:a16="http://schemas.microsoft.com/office/drawing/2014/main" id="{1BE319C9-1535-BA3B-94F8-8EC9A52A9AAA}"/>
                </a:ext>
              </a:extLst>
            </p:cNvPr>
            <p:cNvSpPr/>
            <p:nvPr/>
          </p:nvSpPr>
          <p:spPr>
            <a:xfrm>
              <a:off x="22259943" y="3552710"/>
              <a:ext cx="6350" cy="132670"/>
            </a:xfrm>
            <a:custGeom>
              <a:avLst/>
              <a:gdLst>
                <a:gd name="csX0" fmla="*/ 0 w 6350"/>
                <a:gd name="csY0" fmla="*/ 0 h 132670"/>
                <a:gd name="csX1" fmla="*/ 0 w 6350"/>
                <a:gd name="csY1" fmla="*/ 132671 h 1326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132670">
                  <a:moveTo>
                    <a:pt x="0" y="0"/>
                  </a:moveTo>
                  <a:lnTo>
                    <a:pt x="0" y="13267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4" name="Полилиния: фигура 403">
              <a:extLst>
                <a:ext uri="{FF2B5EF4-FFF2-40B4-BE49-F238E27FC236}">
                  <a16:creationId xmlns:a16="http://schemas.microsoft.com/office/drawing/2014/main" id="{16D7EF2C-16A1-9A23-79CD-527125D0F400}"/>
                </a:ext>
              </a:extLst>
            </p:cNvPr>
            <p:cNvSpPr/>
            <p:nvPr/>
          </p:nvSpPr>
          <p:spPr>
            <a:xfrm>
              <a:off x="22094716" y="3715416"/>
              <a:ext cx="89832" cy="130162"/>
            </a:xfrm>
            <a:custGeom>
              <a:avLst/>
              <a:gdLst>
                <a:gd name="csX0" fmla="*/ 0 w 89832"/>
                <a:gd name="csY0" fmla="*/ 0 h 130162"/>
                <a:gd name="csX1" fmla="*/ 36830 w 89832"/>
                <a:gd name="csY1" fmla="*/ 119552 h 130162"/>
                <a:gd name="csX2" fmla="*/ 51181 w 89832"/>
                <a:gd name="csY2" fmla="*/ 130163 h 130162"/>
                <a:gd name="csX3" fmla="*/ 74803 w 89832"/>
                <a:gd name="csY3" fmla="*/ 130163 h 130162"/>
                <a:gd name="csX4" fmla="*/ 89154 w 89832"/>
                <a:gd name="csY4" fmla="*/ 110738 h 130162"/>
                <a:gd name="csX5" fmla="*/ 55055 w 89832"/>
                <a:gd name="csY5" fmla="*/ 0 h 130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9832" h="130162">
                  <a:moveTo>
                    <a:pt x="0" y="0"/>
                  </a:moveTo>
                  <a:lnTo>
                    <a:pt x="36830" y="119552"/>
                  </a:lnTo>
                  <a:cubicBezTo>
                    <a:pt x="38735" y="125857"/>
                    <a:pt x="44577" y="130163"/>
                    <a:pt x="51181" y="130163"/>
                  </a:cubicBezTo>
                  <a:lnTo>
                    <a:pt x="74803" y="130163"/>
                  </a:lnTo>
                  <a:cubicBezTo>
                    <a:pt x="84899" y="130163"/>
                    <a:pt x="92139" y="120377"/>
                    <a:pt x="89154" y="110738"/>
                  </a:cubicBezTo>
                  <a:lnTo>
                    <a:pt x="55055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6" name="Группа 545">
            <a:extLst>
              <a:ext uri="{FF2B5EF4-FFF2-40B4-BE49-F238E27FC236}">
                <a16:creationId xmlns:a16="http://schemas.microsoft.com/office/drawing/2014/main" id="{FA4A5CB3-AFD5-498B-AFCD-D58066350314}"/>
              </a:ext>
            </a:extLst>
          </p:cNvPr>
          <p:cNvGrpSpPr/>
          <p:nvPr/>
        </p:nvGrpSpPr>
        <p:grpSpPr>
          <a:xfrm>
            <a:off x="8920018" y="4552351"/>
            <a:ext cx="310387" cy="285356"/>
            <a:chOff x="22032169" y="4241800"/>
            <a:chExt cx="310387" cy="285356"/>
          </a:xfrm>
        </p:grpSpPr>
        <p:sp>
          <p:nvSpPr>
            <p:cNvPr id="405" name="Полилиния: фигура 404">
              <a:extLst>
                <a:ext uri="{FF2B5EF4-FFF2-40B4-BE49-F238E27FC236}">
                  <a16:creationId xmlns:a16="http://schemas.microsoft.com/office/drawing/2014/main" id="{3436E755-31AC-97BA-3651-BF5413A0D8B7}"/>
                </a:ext>
              </a:extLst>
            </p:cNvPr>
            <p:cNvSpPr/>
            <p:nvPr/>
          </p:nvSpPr>
          <p:spPr>
            <a:xfrm>
              <a:off x="22032169" y="4241800"/>
              <a:ext cx="271589" cy="285356"/>
            </a:xfrm>
            <a:custGeom>
              <a:avLst/>
              <a:gdLst>
                <a:gd name="csX0" fmla="*/ 176911 w 271589"/>
                <a:gd name="csY0" fmla="*/ 281222 h 285356"/>
                <a:gd name="csX1" fmla="*/ 142684 w 271589"/>
                <a:gd name="csY1" fmla="*/ 285356 h 285356"/>
                <a:gd name="csX2" fmla="*/ 0 w 271589"/>
                <a:gd name="csY2" fmla="*/ 142678 h 285356"/>
                <a:gd name="csX3" fmla="*/ 142684 w 271589"/>
                <a:gd name="csY3" fmla="*/ 0 h 285356"/>
                <a:gd name="csX4" fmla="*/ 271590 w 271589"/>
                <a:gd name="csY4" fmla="*/ 81426 h 2853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1589" h="285356">
                  <a:moveTo>
                    <a:pt x="176911" y="281222"/>
                  </a:moveTo>
                  <a:cubicBezTo>
                    <a:pt x="165989" y="283928"/>
                    <a:pt x="154495" y="285356"/>
                    <a:pt x="142684" y="285356"/>
                  </a:cubicBezTo>
                  <a:cubicBezTo>
                    <a:pt x="63881" y="285356"/>
                    <a:pt x="0" y="221475"/>
                    <a:pt x="0" y="142678"/>
                  </a:cubicBezTo>
                  <a:cubicBezTo>
                    <a:pt x="0" y="63881"/>
                    <a:pt x="63881" y="0"/>
                    <a:pt x="142684" y="0"/>
                  </a:cubicBezTo>
                  <a:cubicBezTo>
                    <a:pt x="199581" y="0"/>
                    <a:pt x="248666" y="33293"/>
                    <a:pt x="271590" y="81426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6" name="Полилиния: фигура 405">
              <a:extLst>
                <a:ext uri="{FF2B5EF4-FFF2-40B4-BE49-F238E27FC236}">
                  <a16:creationId xmlns:a16="http://schemas.microsoft.com/office/drawing/2014/main" id="{7FBC9B5C-97F2-32B1-8927-9762A373BF7C}"/>
                </a:ext>
              </a:extLst>
            </p:cNvPr>
            <p:cNvSpPr/>
            <p:nvPr/>
          </p:nvSpPr>
          <p:spPr>
            <a:xfrm>
              <a:off x="22070014" y="4287691"/>
              <a:ext cx="209677" cy="34213"/>
            </a:xfrm>
            <a:custGeom>
              <a:avLst/>
              <a:gdLst>
                <a:gd name="csX0" fmla="*/ 209677 w 209677"/>
                <a:gd name="csY0" fmla="*/ 0 h 34213"/>
                <a:gd name="csX1" fmla="*/ 104839 w 209677"/>
                <a:gd name="csY1" fmla="*/ 34214 h 34213"/>
                <a:gd name="csX2" fmla="*/ 0 w 209677"/>
                <a:gd name="csY2" fmla="*/ 0 h 34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9677" h="34213">
                  <a:moveTo>
                    <a:pt x="209677" y="0"/>
                  </a:moveTo>
                  <a:cubicBezTo>
                    <a:pt x="183579" y="21025"/>
                    <a:pt x="146304" y="34214"/>
                    <a:pt x="104839" y="34214"/>
                  </a:cubicBezTo>
                  <a:cubicBezTo>
                    <a:pt x="63373" y="34214"/>
                    <a:pt x="26098" y="21050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7" name="Полилиния: фигура 406">
              <a:extLst>
                <a:ext uri="{FF2B5EF4-FFF2-40B4-BE49-F238E27FC236}">
                  <a16:creationId xmlns:a16="http://schemas.microsoft.com/office/drawing/2014/main" id="{35A447FA-6BEC-7FAC-6D40-3B76DC748CAF}"/>
                </a:ext>
              </a:extLst>
            </p:cNvPr>
            <p:cNvSpPr/>
            <p:nvPr/>
          </p:nvSpPr>
          <p:spPr>
            <a:xfrm>
              <a:off x="22070014" y="4447057"/>
              <a:ext cx="113665" cy="34220"/>
            </a:xfrm>
            <a:custGeom>
              <a:avLst/>
              <a:gdLst>
                <a:gd name="csX0" fmla="*/ 0 w 113665"/>
                <a:gd name="csY0" fmla="*/ 34220 h 34220"/>
                <a:gd name="csX1" fmla="*/ 104839 w 113665"/>
                <a:gd name="csY1" fmla="*/ 0 h 34220"/>
                <a:gd name="csX2" fmla="*/ 113665 w 113665"/>
                <a:gd name="csY2" fmla="*/ 203 h 342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3665" h="34220">
                  <a:moveTo>
                    <a:pt x="0" y="34220"/>
                  </a:moveTo>
                  <a:cubicBezTo>
                    <a:pt x="26036" y="13195"/>
                    <a:pt x="63373" y="0"/>
                    <a:pt x="104839" y="0"/>
                  </a:cubicBezTo>
                  <a:cubicBezTo>
                    <a:pt x="107823" y="0"/>
                    <a:pt x="110744" y="76"/>
                    <a:pt x="113665" y="203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8" name="Полилиния: фигура 407">
              <a:extLst>
                <a:ext uri="{FF2B5EF4-FFF2-40B4-BE49-F238E27FC236}">
                  <a16:creationId xmlns:a16="http://schemas.microsoft.com/office/drawing/2014/main" id="{387E5C0E-4A86-EEF5-F49C-CE45CDA008BB}"/>
                </a:ext>
              </a:extLst>
            </p:cNvPr>
            <p:cNvSpPr/>
            <p:nvPr/>
          </p:nvSpPr>
          <p:spPr>
            <a:xfrm>
              <a:off x="22099733" y="4241800"/>
              <a:ext cx="141985" cy="285356"/>
            </a:xfrm>
            <a:custGeom>
              <a:avLst/>
              <a:gdLst>
                <a:gd name="csX0" fmla="*/ 75120 w 141985"/>
                <a:gd name="csY0" fmla="*/ 285356 h 285356"/>
                <a:gd name="csX1" fmla="*/ 0 w 141985"/>
                <a:gd name="csY1" fmla="*/ 142678 h 285356"/>
                <a:gd name="csX2" fmla="*/ 75120 w 141985"/>
                <a:gd name="csY2" fmla="*/ 0 h 285356"/>
                <a:gd name="csX3" fmla="*/ 141986 w 141985"/>
                <a:gd name="csY3" fmla="*/ 77699 h 2853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41985" h="285356">
                  <a:moveTo>
                    <a:pt x="75120" y="285356"/>
                  </a:moveTo>
                  <a:cubicBezTo>
                    <a:pt x="33655" y="285356"/>
                    <a:pt x="0" y="221475"/>
                    <a:pt x="0" y="142678"/>
                  </a:cubicBezTo>
                  <a:cubicBezTo>
                    <a:pt x="0" y="63881"/>
                    <a:pt x="33655" y="0"/>
                    <a:pt x="75120" y="0"/>
                  </a:cubicBezTo>
                  <a:cubicBezTo>
                    <a:pt x="104267" y="0"/>
                    <a:pt x="129540" y="31566"/>
                    <a:pt x="141986" y="77699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9" name="Полилиния: фигура 408">
              <a:extLst>
                <a:ext uri="{FF2B5EF4-FFF2-40B4-BE49-F238E27FC236}">
                  <a16:creationId xmlns:a16="http://schemas.microsoft.com/office/drawing/2014/main" id="{CE6FEDA3-619C-594F-AD9A-DD26F55ABC55}"/>
                </a:ext>
              </a:extLst>
            </p:cNvPr>
            <p:cNvSpPr/>
            <p:nvPr/>
          </p:nvSpPr>
          <p:spPr>
            <a:xfrm>
              <a:off x="22174853" y="4241800"/>
              <a:ext cx="6350" cy="80098"/>
            </a:xfrm>
            <a:custGeom>
              <a:avLst/>
              <a:gdLst>
                <a:gd name="csX0" fmla="*/ 0 w 6350"/>
                <a:gd name="csY0" fmla="*/ 80099 h 80098"/>
                <a:gd name="csX1" fmla="*/ 0 w 6350"/>
                <a:gd name="csY1" fmla="*/ 0 h 800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80098">
                  <a:moveTo>
                    <a:pt x="0" y="80099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0" name="Полилиния: фигура 409">
              <a:extLst>
                <a:ext uri="{FF2B5EF4-FFF2-40B4-BE49-F238E27FC236}">
                  <a16:creationId xmlns:a16="http://schemas.microsoft.com/office/drawing/2014/main" id="{A5064530-6B1B-3E9E-F8D0-A8DB6165C562}"/>
                </a:ext>
              </a:extLst>
            </p:cNvPr>
            <p:cNvSpPr/>
            <p:nvPr/>
          </p:nvSpPr>
          <p:spPr>
            <a:xfrm>
              <a:off x="22032169" y="4384478"/>
              <a:ext cx="67564" cy="6350"/>
            </a:xfrm>
            <a:custGeom>
              <a:avLst/>
              <a:gdLst>
                <a:gd name="csX0" fmla="*/ 0 w 67564"/>
                <a:gd name="csY0" fmla="*/ 0 h 6350"/>
                <a:gd name="csX1" fmla="*/ 67564 w 67564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7564" h="6350">
                  <a:moveTo>
                    <a:pt x="0" y="0"/>
                  </a:moveTo>
                  <a:lnTo>
                    <a:pt x="67564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1" name="Полилиния: фигура 410">
              <a:extLst>
                <a:ext uri="{FF2B5EF4-FFF2-40B4-BE49-F238E27FC236}">
                  <a16:creationId xmlns:a16="http://schemas.microsoft.com/office/drawing/2014/main" id="{C34C3E1B-4E6F-9F8B-4DD0-A32C3654B605}"/>
                </a:ext>
              </a:extLst>
            </p:cNvPr>
            <p:cNvSpPr/>
            <p:nvPr/>
          </p:nvSpPr>
          <p:spPr>
            <a:xfrm>
              <a:off x="22227431" y="4361954"/>
              <a:ext cx="22479" cy="105130"/>
            </a:xfrm>
            <a:custGeom>
              <a:avLst/>
              <a:gdLst>
                <a:gd name="csX0" fmla="*/ 0 w 22479"/>
                <a:gd name="csY0" fmla="*/ 105131 h 105130"/>
                <a:gd name="csX1" fmla="*/ 0 w 22479"/>
                <a:gd name="csY1" fmla="*/ 11265 h 105130"/>
                <a:gd name="csX2" fmla="*/ 11240 w 22479"/>
                <a:gd name="csY2" fmla="*/ 0 h 105130"/>
                <a:gd name="csX3" fmla="*/ 22479 w 22479"/>
                <a:gd name="csY3" fmla="*/ 11265 h 105130"/>
                <a:gd name="csX4" fmla="*/ 22479 w 22479"/>
                <a:gd name="csY4" fmla="*/ 75095 h 105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479" h="105130">
                  <a:moveTo>
                    <a:pt x="0" y="105131"/>
                  </a:moveTo>
                  <a:lnTo>
                    <a:pt x="0" y="11265"/>
                  </a:lnTo>
                  <a:cubicBezTo>
                    <a:pt x="0" y="5029"/>
                    <a:pt x="5017" y="0"/>
                    <a:pt x="11240" y="0"/>
                  </a:cubicBezTo>
                  <a:cubicBezTo>
                    <a:pt x="17463" y="0"/>
                    <a:pt x="22479" y="5029"/>
                    <a:pt x="22479" y="11265"/>
                  </a:cubicBezTo>
                  <a:lnTo>
                    <a:pt x="22479" y="7509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2" name="Полилиния: фигура 411">
              <a:extLst>
                <a:ext uri="{FF2B5EF4-FFF2-40B4-BE49-F238E27FC236}">
                  <a16:creationId xmlns:a16="http://schemas.microsoft.com/office/drawing/2014/main" id="{39648891-4235-25AC-B3EE-B9620E7A2880}"/>
                </a:ext>
              </a:extLst>
            </p:cNvPr>
            <p:cNvSpPr/>
            <p:nvPr/>
          </p:nvSpPr>
          <p:spPr>
            <a:xfrm>
              <a:off x="22249910" y="4412024"/>
              <a:ext cx="22542" cy="25031"/>
            </a:xfrm>
            <a:custGeom>
              <a:avLst/>
              <a:gdLst>
                <a:gd name="csX0" fmla="*/ 0 w 22542"/>
                <a:gd name="csY0" fmla="*/ 25032 h 25031"/>
                <a:gd name="csX1" fmla="*/ 0 w 22542"/>
                <a:gd name="csY1" fmla="*/ 11259 h 25031"/>
                <a:gd name="csX2" fmla="*/ 11302 w 22542"/>
                <a:gd name="csY2" fmla="*/ 0 h 25031"/>
                <a:gd name="csX3" fmla="*/ 22542 w 22542"/>
                <a:gd name="csY3" fmla="*/ 11259 h 25031"/>
                <a:gd name="csX4" fmla="*/ 22542 w 22542"/>
                <a:gd name="csY4" fmla="*/ 25032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542" h="25031">
                  <a:moveTo>
                    <a:pt x="0" y="25032"/>
                  </a:moveTo>
                  <a:lnTo>
                    <a:pt x="0" y="11259"/>
                  </a:lnTo>
                  <a:cubicBezTo>
                    <a:pt x="0" y="5029"/>
                    <a:pt x="5080" y="0"/>
                    <a:pt x="11302" y="0"/>
                  </a:cubicBezTo>
                  <a:cubicBezTo>
                    <a:pt x="17526" y="0"/>
                    <a:pt x="22542" y="5029"/>
                    <a:pt x="22542" y="11259"/>
                  </a:cubicBezTo>
                  <a:lnTo>
                    <a:pt x="22542" y="2503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3" name="Полилиния: фигура 412">
              <a:extLst>
                <a:ext uri="{FF2B5EF4-FFF2-40B4-BE49-F238E27FC236}">
                  <a16:creationId xmlns:a16="http://schemas.microsoft.com/office/drawing/2014/main" id="{96B138A8-3277-9A4A-2EB3-B83B6C4E801A}"/>
                </a:ext>
              </a:extLst>
            </p:cNvPr>
            <p:cNvSpPr/>
            <p:nvPr/>
          </p:nvSpPr>
          <p:spPr>
            <a:xfrm>
              <a:off x="22272452" y="4412024"/>
              <a:ext cx="22542" cy="25031"/>
            </a:xfrm>
            <a:custGeom>
              <a:avLst/>
              <a:gdLst>
                <a:gd name="csX0" fmla="*/ 0 w 22542"/>
                <a:gd name="csY0" fmla="*/ 25032 h 25031"/>
                <a:gd name="csX1" fmla="*/ 0 w 22542"/>
                <a:gd name="csY1" fmla="*/ 11259 h 25031"/>
                <a:gd name="csX2" fmla="*/ 11303 w 22542"/>
                <a:gd name="csY2" fmla="*/ 0 h 25031"/>
                <a:gd name="csX3" fmla="*/ 22543 w 22542"/>
                <a:gd name="csY3" fmla="*/ 11259 h 25031"/>
                <a:gd name="csX4" fmla="*/ 22543 w 22542"/>
                <a:gd name="csY4" fmla="*/ 25032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542" h="25031">
                  <a:moveTo>
                    <a:pt x="0" y="25032"/>
                  </a:moveTo>
                  <a:lnTo>
                    <a:pt x="0" y="11259"/>
                  </a:lnTo>
                  <a:cubicBezTo>
                    <a:pt x="0" y="5029"/>
                    <a:pt x="5080" y="0"/>
                    <a:pt x="11303" y="0"/>
                  </a:cubicBezTo>
                  <a:cubicBezTo>
                    <a:pt x="17526" y="0"/>
                    <a:pt x="22543" y="5029"/>
                    <a:pt x="22543" y="11259"/>
                  </a:cubicBezTo>
                  <a:lnTo>
                    <a:pt x="22543" y="2503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4" name="Полилиния: фигура 413">
              <a:extLst>
                <a:ext uri="{FF2B5EF4-FFF2-40B4-BE49-F238E27FC236}">
                  <a16:creationId xmlns:a16="http://schemas.microsoft.com/office/drawing/2014/main" id="{6EC56624-34A5-DD5A-2E59-27C088D27879}"/>
                </a:ext>
              </a:extLst>
            </p:cNvPr>
            <p:cNvSpPr/>
            <p:nvPr/>
          </p:nvSpPr>
          <p:spPr>
            <a:xfrm>
              <a:off x="22204888" y="4419517"/>
              <a:ext cx="112648" cy="107632"/>
            </a:xfrm>
            <a:custGeom>
              <a:avLst/>
              <a:gdLst>
                <a:gd name="csX0" fmla="*/ 90107 w 112648"/>
                <a:gd name="csY0" fmla="*/ 17526 h 107632"/>
                <a:gd name="csX1" fmla="*/ 90107 w 112648"/>
                <a:gd name="csY1" fmla="*/ 11265 h 107632"/>
                <a:gd name="csX2" fmla="*/ 101347 w 112648"/>
                <a:gd name="csY2" fmla="*/ 0 h 107632"/>
                <a:gd name="csX3" fmla="*/ 112649 w 112648"/>
                <a:gd name="csY3" fmla="*/ 11265 h 107632"/>
                <a:gd name="csX4" fmla="*/ 112649 w 112648"/>
                <a:gd name="csY4" fmla="*/ 51314 h 107632"/>
                <a:gd name="csX5" fmla="*/ 56324 w 112648"/>
                <a:gd name="csY5" fmla="*/ 107633 h 107632"/>
                <a:gd name="csX6" fmla="*/ 0 w 112648"/>
                <a:gd name="csY6" fmla="*/ 51314 h 107632"/>
                <a:gd name="csX7" fmla="*/ 0 w 112648"/>
                <a:gd name="csY7" fmla="*/ 16275 h 107632"/>
                <a:gd name="csX8" fmla="*/ 11240 w 112648"/>
                <a:gd name="csY8" fmla="*/ 5010 h 107632"/>
                <a:gd name="csX9" fmla="*/ 22543 w 112648"/>
                <a:gd name="csY9" fmla="*/ 16275 h 107632"/>
                <a:gd name="csX10" fmla="*/ 22543 w 112648"/>
                <a:gd name="csY10" fmla="*/ 47561 h 107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2648" h="107632">
                  <a:moveTo>
                    <a:pt x="90107" y="17526"/>
                  </a:moveTo>
                  <a:lnTo>
                    <a:pt x="90107" y="11265"/>
                  </a:lnTo>
                  <a:cubicBezTo>
                    <a:pt x="90107" y="5036"/>
                    <a:pt x="95124" y="0"/>
                    <a:pt x="101347" y="0"/>
                  </a:cubicBezTo>
                  <a:cubicBezTo>
                    <a:pt x="107633" y="0"/>
                    <a:pt x="112649" y="5036"/>
                    <a:pt x="112649" y="11265"/>
                  </a:cubicBezTo>
                  <a:lnTo>
                    <a:pt x="112649" y="51314"/>
                  </a:lnTo>
                  <a:cubicBezTo>
                    <a:pt x="112649" y="82429"/>
                    <a:pt x="87440" y="107633"/>
                    <a:pt x="56324" y="107633"/>
                  </a:cubicBezTo>
                  <a:cubicBezTo>
                    <a:pt x="25210" y="107633"/>
                    <a:pt x="0" y="82429"/>
                    <a:pt x="0" y="51314"/>
                  </a:cubicBezTo>
                  <a:lnTo>
                    <a:pt x="0" y="16275"/>
                  </a:lnTo>
                  <a:cubicBezTo>
                    <a:pt x="0" y="10039"/>
                    <a:pt x="5017" y="5010"/>
                    <a:pt x="11240" y="5010"/>
                  </a:cubicBezTo>
                  <a:cubicBezTo>
                    <a:pt x="17463" y="5010"/>
                    <a:pt x="22543" y="10039"/>
                    <a:pt x="22543" y="16275"/>
                  </a:cubicBezTo>
                  <a:lnTo>
                    <a:pt x="22543" y="4756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5" name="Полилиния: фигура 414">
              <a:extLst>
                <a:ext uri="{FF2B5EF4-FFF2-40B4-BE49-F238E27FC236}">
                  <a16:creationId xmlns:a16="http://schemas.microsoft.com/office/drawing/2014/main" id="{191D95F8-1D9E-17F8-5328-B82BD157AEE6}"/>
                </a:ext>
              </a:extLst>
            </p:cNvPr>
            <p:cNvSpPr/>
            <p:nvPr/>
          </p:nvSpPr>
          <p:spPr>
            <a:xfrm>
              <a:off x="22150596" y="4366158"/>
              <a:ext cx="46037" cy="26506"/>
            </a:xfrm>
            <a:custGeom>
              <a:avLst/>
              <a:gdLst>
                <a:gd name="csX0" fmla="*/ 0 w 46037"/>
                <a:gd name="csY0" fmla="*/ 0 h 26506"/>
                <a:gd name="csX1" fmla="*/ 8382 w 46037"/>
                <a:gd name="csY1" fmla="*/ 24854 h 26506"/>
                <a:gd name="csX2" fmla="*/ 13017 w 46037"/>
                <a:gd name="csY2" fmla="*/ 24854 h 26506"/>
                <a:gd name="csX3" fmla="*/ 20765 w 46037"/>
                <a:gd name="csY3" fmla="*/ 1803 h 26506"/>
                <a:gd name="csX4" fmla="*/ 25336 w 46037"/>
                <a:gd name="csY4" fmla="*/ 1803 h 26506"/>
                <a:gd name="csX5" fmla="*/ 33083 w 46037"/>
                <a:gd name="csY5" fmla="*/ 24854 h 26506"/>
                <a:gd name="csX6" fmla="*/ 37655 w 46037"/>
                <a:gd name="csY6" fmla="*/ 24854 h 26506"/>
                <a:gd name="csX7" fmla="*/ 46038 w 46037"/>
                <a:gd name="csY7" fmla="*/ 0 h 265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6037" h="26506">
                  <a:moveTo>
                    <a:pt x="0" y="0"/>
                  </a:moveTo>
                  <a:lnTo>
                    <a:pt x="8382" y="24854"/>
                  </a:lnTo>
                  <a:cubicBezTo>
                    <a:pt x="9144" y="27057"/>
                    <a:pt x="12255" y="27057"/>
                    <a:pt x="13017" y="24854"/>
                  </a:cubicBezTo>
                  <a:lnTo>
                    <a:pt x="20765" y="1803"/>
                  </a:lnTo>
                  <a:cubicBezTo>
                    <a:pt x="21527" y="-400"/>
                    <a:pt x="24574" y="-400"/>
                    <a:pt x="25336" y="1803"/>
                  </a:cubicBezTo>
                  <a:lnTo>
                    <a:pt x="33083" y="24854"/>
                  </a:lnTo>
                  <a:cubicBezTo>
                    <a:pt x="33845" y="27057"/>
                    <a:pt x="36957" y="27057"/>
                    <a:pt x="37655" y="24854"/>
                  </a:cubicBezTo>
                  <a:lnTo>
                    <a:pt x="4603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6" name="Полилиния: фигура 415">
              <a:extLst>
                <a:ext uri="{FF2B5EF4-FFF2-40B4-BE49-F238E27FC236}">
                  <a16:creationId xmlns:a16="http://schemas.microsoft.com/office/drawing/2014/main" id="{9D517220-02C7-0A3A-51A2-CE8D2DAB32DE}"/>
                </a:ext>
              </a:extLst>
            </p:cNvPr>
            <p:cNvSpPr/>
            <p:nvPr/>
          </p:nvSpPr>
          <p:spPr>
            <a:xfrm>
              <a:off x="22271437" y="4366158"/>
              <a:ext cx="46037" cy="26506"/>
            </a:xfrm>
            <a:custGeom>
              <a:avLst/>
              <a:gdLst>
                <a:gd name="csX0" fmla="*/ 0 w 46037"/>
                <a:gd name="csY0" fmla="*/ 0 h 26506"/>
                <a:gd name="csX1" fmla="*/ 8382 w 46037"/>
                <a:gd name="csY1" fmla="*/ 24854 h 26506"/>
                <a:gd name="csX2" fmla="*/ 12953 w 46037"/>
                <a:gd name="csY2" fmla="*/ 24854 h 26506"/>
                <a:gd name="csX3" fmla="*/ 20700 w 46037"/>
                <a:gd name="csY3" fmla="*/ 1803 h 26506"/>
                <a:gd name="csX4" fmla="*/ 25273 w 46037"/>
                <a:gd name="csY4" fmla="*/ 1803 h 26506"/>
                <a:gd name="csX5" fmla="*/ 33020 w 46037"/>
                <a:gd name="csY5" fmla="*/ 24854 h 26506"/>
                <a:gd name="csX6" fmla="*/ 37655 w 46037"/>
                <a:gd name="csY6" fmla="*/ 24854 h 26506"/>
                <a:gd name="csX7" fmla="*/ 46038 w 46037"/>
                <a:gd name="csY7" fmla="*/ 0 h 265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6037" h="26506">
                  <a:moveTo>
                    <a:pt x="0" y="0"/>
                  </a:moveTo>
                  <a:lnTo>
                    <a:pt x="8382" y="24854"/>
                  </a:lnTo>
                  <a:cubicBezTo>
                    <a:pt x="9144" y="27057"/>
                    <a:pt x="12192" y="27057"/>
                    <a:pt x="12953" y="24854"/>
                  </a:cubicBezTo>
                  <a:lnTo>
                    <a:pt x="20700" y="1803"/>
                  </a:lnTo>
                  <a:cubicBezTo>
                    <a:pt x="21463" y="-400"/>
                    <a:pt x="24574" y="-400"/>
                    <a:pt x="25273" y="1803"/>
                  </a:cubicBezTo>
                  <a:lnTo>
                    <a:pt x="33020" y="24854"/>
                  </a:lnTo>
                  <a:cubicBezTo>
                    <a:pt x="33782" y="27057"/>
                    <a:pt x="36893" y="27057"/>
                    <a:pt x="37655" y="24854"/>
                  </a:cubicBezTo>
                  <a:lnTo>
                    <a:pt x="46038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7" name="Полилиния: фигура 416">
              <a:extLst>
                <a:ext uri="{FF2B5EF4-FFF2-40B4-BE49-F238E27FC236}">
                  <a16:creationId xmlns:a16="http://schemas.microsoft.com/office/drawing/2014/main" id="{BB0FC320-05B6-1D2C-F51A-29300B66E464}"/>
                </a:ext>
              </a:extLst>
            </p:cNvPr>
            <p:cNvSpPr/>
            <p:nvPr/>
          </p:nvSpPr>
          <p:spPr>
            <a:xfrm>
              <a:off x="22124561" y="4341907"/>
              <a:ext cx="217995" cy="75114"/>
            </a:xfrm>
            <a:custGeom>
              <a:avLst/>
              <a:gdLst>
                <a:gd name="csX0" fmla="*/ 65277 w 217995"/>
                <a:gd name="csY0" fmla="*/ 75114 h 75114"/>
                <a:gd name="csX1" fmla="*/ 14541 w 217995"/>
                <a:gd name="csY1" fmla="*/ 75114 h 75114"/>
                <a:gd name="csX2" fmla="*/ 0 w 217995"/>
                <a:gd name="csY2" fmla="*/ 60573 h 75114"/>
                <a:gd name="csX3" fmla="*/ 0 w 217995"/>
                <a:gd name="csY3" fmla="*/ 14541 h 75114"/>
                <a:gd name="csX4" fmla="*/ 14541 w 217995"/>
                <a:gd name="csY4" fmla="*/ 0 h 75114"/>
                <a:gd name="csX5" fmla="*/ 203453 w 217995"/>
                <a:gd name="csY5" fmla="*/ 0 h 75114"/>
                <a:gd name="csX6" fmla="*/ 217995 w 217995"/>
                <a:gd name="csY6" fmla="*/ 14541 h 75114"/>
                <a:gd name="csX7" fmla="*/ 217995 w 217995"/>
                <a:gd name="csY7" fmla="*/ 60573 h 75114"/>
                <a:gd name="csX8" fmla="*/ 209550 w 217995"/>
                <a:gd name="csY8" fmla="*/ 73761 h 751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7995" h="75114">
                  <a:moveTo>
                    <a:pt x="65277" y="75114"/>
                  </a:moveTo>
                  <a:lnTo>
                    <a:pt x="14541" y="75114"/>
                  </a:lnTo>
                  <a:cubicBezTo>
                    <a:pt x="6476" y="75114"/>
                    <a:pt x="0" y="68605"/>
                    <a:pt x="0" y="60573"/>
                  </a:cubicBezTo>
                  <a:lnTo>
                    <a:pt x="0" y="14541"/>
                  </a:lnTo>
                  <a:cubicBezTo>
                    <a:pt x="0" y="6509"/>
                    <a:pt x="6476" y="0"/>
                    <a:pt x="14541" y="0"/>
                  </a:cubicBezTo>
                  <a:lnTo>
                    <a:pt x="203453" y="0"/>
                  </a:lnTo>
                  <a:cubicBezTo>
                    <a:pt x="211518" y="0"/>
                    <a:pt x="217995" y="6509"/>
                    <a:pt x="217995" y="14541"/>
                  </a:cubicBezTo>
                  <a:lnTo>
                    <a:pt x="217995" y="60573"/>
                  </a:lnTo>
                  <a:cubicBezTo>
                    <a:pt x="217995" y="66427"/>
                    <a:pt x="214566" y="71463"/>
                    <a:pt x="209550" y="73761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8" name="Группа 547">
            <a:extLst>
              <a:ext uri="{FF2B5EF4-FFF2-40B4-BE49-F238E27FC236}">
                <a16:creationId xmlns:a16="http://schemas.microsoft.com/office/drawing/2014/main" id="{82C550FE-A21A-DB54-6FFC-9BE0B14C5C10}"/>
              </a:ext>
            </a:extLst>
          </p:cNvPr>
          <p:cNvGrpSpPr/>
          <p:nvPr/>
        </p:nvGrpSpPr>
        <p:grpSpPr>
          <a:xfrm>
            <a:off x="8920018" y="5396907"/>
            <a:ext cx="262825" cy="310388"/>
            <a:chOff x="22032169" y="5086356"/>
            <a:chExt cx="262825" cy="310388"/>
          </a:xfrm>
        </p:grpSpPr>
        <p:sp>
          <p:nvSpPr>
            <p:cNvPr id="418" name="Полилиния: фигура 417">
              <a:extLst>
                <a:ext uri="{FF2B5EF4-FFF2-40B4-BE49-F238E27FC236}">
                  <a16:creationId xmlns:a16="http://schemas.microsoft.com/office/drawing/2014/main" id="{91DF9034-9BBD-28ED-392F-F06A477E2EA9}"/>
                </a:ext>
              </a:extLst>
            </p:cNvPr>
            <p:cNvSpPr/>
            <p:nvPr/>
          </p:nvSpPr>
          <p:spPr>
            <a:xfrm>
              <a:off x="22234924" y="5198986"/>
              <a:ext cx="60070" cy="197745"/>
            </a:xfrm>
            <a:custGeom>
              <a:avLst/>
              <a:gdLst>
                <a:gd name="csX0" fmla="*/ 0 w 60070"/>
                <a:gd name="csY0" fmla="*/ 150190 h 197745"/>
                <a:gd name="csX1" fmla="*/ 30035 w 60070"/>
                <a:gd name="csY1" fmla="*/ 197746 h 197745"/>
                <a:gd name="csX2" fmla="*/ 60071 w 60070"/>
                <a:gd name="csY2" fmla="*/ 150190 h 197745"/>
                <a:gd name="csX3" fmla="*/ 60071 w 60070"/>
                <a:gd name="csY3" fmla="*/ 7512 h 197745"/>
                <a:gd name="csX4" fmla="*/ 52577 w 60070"/>
                <a:gd name="csY4" fmla="*/ 0 h 197745"/>
                <a:gd name="csX5" fmla="*/ 7493 w 60070"/>
                <a:gd name="csY5" fmla="*/ 0 h 197745"/>
                <a:gd name="csX6" fmla="*/ 0 w 60070"/>
                <a:gd name="csY6" fmla="*/ 7512 h 197745"/>
                <a:gd name="csX7" fmla="*/ 0 w 60070"/>
                <a:gd name="csY7" fmla="*/ 150190 h 197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0070" h="197745">
                  <a:moveTo>
                    <a:pt x="0" y="150190"/>
                  </a:moveTo>
                  <a:lnTo>
                    <a:pt x="30035" y="197746"/>
                  </a:lnTo>
                  <a:lnTo>
                    <a:pt x="60071" y="150190"/>
                  </a:lnTo>
                  <a:lnTo>
                    <a:pt x="60071" y="7512"/>
                  </a:lnTo>
                  <a:cubicBezTo>
                    <a:pt x="60071" y="3353"/>
                    <a:pt x="56705" y="0"/>
                    <a:pt x="52577" y="0"/>
                  </a:cubicBezTo>
                  <a:lnTo>
                    <a:pt x="7493" y="0"/>
                  </a:lnTo>
                  <a:cubicBezTo>
                    <a:pt x="3365" y="0"/>
                    <a:pt x="0" y="3353"/>
                    <a:pt x="0" y="7512"/>
                  </a:cubicBezTo>
                  <a:lnTo>
                    <a:pt x="0" y="150190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9" name="Полилиния: фигура 418">
              <a:extLst>
                <a:ext uri="{FF2B5EF4-FFF2-40B4-BE49-F238E27FC236}">
                  <a16:creationId xmlns:a16="http://schemas.microsoft.com/office/drawing/2014/main" id="{3718E69A-29EA-2A80-03EB-77B9F50ECB35}"/>
                </a:ext>
              </a:extLst>
            </p:cNvPr>
            <p:cNvSpPr/>
            <p:nvPr/>
          </p:nvSpPr>
          <p:spPr>
            <a:xfrm>
              <a:off x="22242417" y="5163953"/>
              <a:ext cx="45084" cy="35039"/>
            </a:xfrm>
            <a:custGeom>
              <a:avLst/>
              <a:gdLst>
                <a:gd name="csX0" fmla="*/ 0 w 45084"/>
                <a:gd name="csY0" fmla="*/ 35039 h 35039"/>
                <a:gd name="csX1" fmla="*/ 0 w 45084"/>
                <a:gd name="csY1" fmla="*/ 10008 h 35039"/>
                <a:gd name="csX2" fmla="*/ 10033 w 45084"/>
                <a:gd name="csY2" fmla="*/ 0 h 35039"/>
                <a:gd name="csX3" fmla="*/ 35052 w 45084"/>
                <a:gd name="csY3" fmla="*/ 0 h 35039"/>
                <a:gd name="csX4" fmla="*/ 45085 w 45084"/>
                <a:gd name="csY4" fmla="*/ 10008 h 35039"/>
                <a:gd name="csX5" fmla="*/ 45085 w 45084"/>
                <a:gd name="csY5" fmla="*/ 35039 h 35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5084" h="35039">
                  <a:moveTo>
                    <a:pt x="0" y="35039"/>
                  </a:moveTo>
                  <a:lnTo>
                    <a:pt x="0" y="10008"/>
                  </a:lnTo>
                  <a:cubicBezTo>
                    <a:pt x="0" y="4477"/>
                    <a:pt x="4508" y="0"/>
                    <a:pt x="10033" y="0"/>
                  </a:cubicBezTo>
                  <a:lnTo>
                    <a:pt x="35052" y="0"/>
                  </a:lnTo>
                  <a:cubicBezTo>
                    <a:pt x="40577" y="0"/>
                    <a:pt x="45085" y="4477"/>
                    <a:pt x="45085" y="10008"/>
                  </a:cubicBezTo>
                  <a:lnTo>
                    <a:pt x="45085" y="35039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0" name="Полилиния: фигура 419">
              <a:extLst>
                <a:ext uri="{FF2B5EF4-FFF2-40B4-BE49-F238E27FC236}">
                  <a16:creationId xmlns:a16="http://schemas.microsoft.com/office/drawing/2014/main" id="{49DCD3FC-2ECE-93F0-FDE8-36765F50ECA0}"/>
                </a:ext>
              </a:extLst>
            </p:cNvPr>
            <p:cNvSpPr/>
            <p:nvPr/>
          </p:nvSpPr>
          <p:spPr>
            <a:xfrm>
              <a:off x="22234924" y="5226519"/>
              <a:ext cx="60070" cy="6350"/>
            </a:xfrm>
            <a:custGeom>
              <a:avLst/>
              <a:gdLst>
                <a:gd name="csX0" fmla="*/ 0 w 60070"/>
                <a:gd name="csY0" fmla="*/ 0 h 6350"/>
                <a:gd name="csX1" fmla="*/ 60071 w 6007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0070" h="6350">
                  <a:moveTo>
                    <a:pt x="0" y="0"/>
                  </a:moveTo>
                  <a:lnTo>
                    <a:pt x="6007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1" name="Полилиния: фигура 420">
              <a:extLst>
                <a:ext uri="{FF2B5EF4-FFF2-40B4-BE49-F238E27FC236}">
                  <a16:creationId xmlns:a16="http://schemas.microsoft.com/office/drawing/2014/main" id="{7A7C3537-043B-3479-97F5-E80CED945530}"/>
                </a:ext>
              </a:extLst>
            </p:cNvPr>
            <p:cNvSpPr/>
            <p:nvPr/>
          </p:nvSpPr>
          <p:spPr>
            <a:xfrm>
              <a:off x="22234924" y="5349176"/>
              <a:ext cx="60070" cy="6350"/>
            </a:xfrm>
            <a:custGeom>
              <a:avLst/>
              <a:gdLst>
                <a:gd name="csX0" fmla="*/ 0 w 60070"/>
                <a:gd name="csY0" fmla="*/ 0 h 6350"/>
                <a:gd name="csX1" fmla="*/ 60071 w 6007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0070" h="6350">
                  <a:moveTo>
                    <a:pt x="0" y="0"/>
                  </a:moveTo>
                  <a:lnTo>
                    <a:pt x="6007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2" name="Полилиния: фигура 421">
              <a:extLst>
                <a:ext uri="{FF2B5EF4-FFF2-40B4-BE49-F238E27FC236}">
                  <a16:creationId xmlns:a16="http://schemas.microsoft.com/office/drawing/2014/main" id="{4BB367FE-E418-FCD7-59E6-BF5E59CA43E0}"/>
                </a:ext>
              </a:extLst>
            </p:cNvPr>
            <p:cNvSpPr/>
            <p:nvPr/>
          </p:nvSpPr>
          <p:spPr>
            <a:xfrm>
              <a:off x="22264960" y="5226519"/>
              <a:ext cx="6350" cy="122656"/>
            </a:xfrm>
            <a:custGeom>
              <a:avLst/>
              <a:gdLst>
                <a:gd name="csX0" fmla="*/ 0 w 6350"/>
                <a:gd name="csY0" fmla="*/ 122657 h 122656"/>
                <a:gd name="csX1" fmla="*/ 0 w 6350"/>
                <a:gd name="csY1" fmla="*/ 0 h 122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122656">
                  <a:moveTo>
                    <a:pt x="0" y="122657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3" name="Полилиния: фигура 422">
              <a:extLst>
                <a:ext uri="{FF2B5EF4-FFF2-40B4-BE49-F238E27FC236}">
                  <a16:creationId xmlns:a16="http://schemas.microsoft.com/office/drawing/2014/main" id="{CB1D5682-0C89-EE28-0654-85BD50B337F6}"/>
                </a:ext>
              </a:extLst>
            </p:cNvPr>
            <p:cNvSpPr/>
            <p:nvPr/>
          </p:nvSpPr>
          <p:spPr>
            <a:xfrm>
              <a:off x="22234924" y="5086356"/>
              <a:ext cx="60070" cy="55067"/>
            </a:xfrm>
            <a:custGeom>
              <a:avLst/>
              <a:gdLst>
                <a:gd name="csX0" fmla="*/ 0 w 60070"/>
                <a:gd name="csY0" fmla="*/ 55067 h 55067"/>
                <a:gd name="csX1" fmla="*/ 0 w 60070"/>
                <a:gd name="csY1" fmla="*/ 30036 h 55067"/>
                <a:gd name="csX2" fmla="*/ 30035 w 60070"/>
                <a:gd name="csY2" fmla="*/ 0 h 55067"/>
                <a:gd name="csX3" fmla="*/ 60071 w 60070"/>
                <a:gd name="csY3" fmla="*/ 30036 h 55067"/>
                <a:gd name="csX4" fmla="*/ 60071 w 60070"/>
                <a:gd name="csY4" fmla="*/ 55067 h 55067"/>
                <a:gd name="csX5" fmla="*/ 0 w 60070"/>
                <a:gd name="csY5" fmla="*/ 55067 h 55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0070" h="55067">
                  <a:moveTo>
                    <a:pt x="0" y="55067"/>
                  </a:moveTo>
                  <a:lnTo>
                    <a:pt x="0" y="30036"/>
                  </a:lnTo>
                  <a:cubicBezTo>
                    <a:pt x="0" y="13443"/>
                    <a:pt x="13462" y="0"/>
                    <a:pt x="30035" y="0"/>
                  </a:cubicBezTo>
                  <a:cubicBezTo>
                    <a:pt x="46609" y="0"/>
                    <a:pt x="60071" y="13443"/>
                    <a:pt x="60071" y="30036"/>
                  </a:cubicBezTo>
                  <a:lnTo>
                    <a:pt x="60071" y="55067"/>
                  </a:lnTo>
                  <a:lnTo>
                    <a:pt x="0" y="55067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4" name="Полилиния: фигура 423">
              <a:extLst>
                <a:ext uri="{FF2B5EF4-FFF2-40B4-BE49-F238E27FC236}">
                  <a16:creationId xmlns:a16="http://schemas.microsoft.com/office/drawing/2014/main" id="{98364A5F-5405-CBB8-6F73-AC8A45A32C9B}"/>
                </a:ext>
              </a:extLst>
            </p:cNvPr>
            <p:cNvSpPr/>
            <p:nvPr/>
          </p:nvSpPr>
          <p:spPr>
            <a:xfrm>
              <a:off x="22032169" y="5086356"/>
              <a:ext cx="232791" cy="310388"/>
            </a:xfrm>
            <a:custGeom>
              <a:avLst/>
              <a:gdLst>
                <a:gd name="csX0" fmla="*/ 232791 w 232791"/>
                <a:gd name="csY0" fmla="*/ 0 h 310388"/>
                <a:gd name="csX1" fmla="*/ 28766 w 232791"/>
                <a:gd name="csY1" fmla="*/ 0 h 310388"/>
                <a:gd name="csX2" fmla="*/ 0 w 232791"/>
                <a:gd name="csY2" fmla="*/ 28785 h 310388"/>
                <a:gd name="csX3" fmla="*/ 0 w 232791"/>
                <a:gd name="csY3" fmla="*/ 305378 h 310388"/>
                <a:gd name="csX4" fmla="*/ 5017 w 232791"/>
                <a:gd name="csY4" fmla="*/ 310388 h 310388"/>
                <a:gd name="csX5" fmla="*/ 202756 w 232791"/>
                <a:gd name="csY5" fmla="*/ 310388 h 310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2791" h="310388">
                  <a:moveTo>
                    <a:pt x="232791" y="0"/>
                  </a:moveTo>
                  <a:lnTo>
                    <a:pt x="28766" y="0"/>
                  </a:lnTo>
                  <a:cubicBezTo>
                    <a:pt x="12891" y="0"/>
                    <a:pt x="0" y="12891"/>
                    <a:pt x="0" y="28785"/>
                  </a:cubicBezTo>
                  <a:lnTo>
                    <a:pt x="0" y="305378"/>
                  </a:lnTo>
                  <a:cubicBezTo>
                    <a:pt x="0" y="308134"/>
                    <a:pt x="2222" y="310388"/>
                    <a:pt x="5017" y="310388"/>
                  </a:cubicBezTo>
                  <a:lnTo>
                    <a:pt x="202756" y="310388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5" name="Полилиния: фигура 424">
              <a:extLst>
                <a:ext uri="{FF2B5EF4-FFF2-40B4-BE49-F238E27FC236}">
                  <a16:creationId xmlns:a16="http://schemas.microsoft.com/office/drawing/2014/main" id="{385A7683-A460-E5A0-62A4-53A186B4BA10}"/>
                </a:ext>
              </a:extLst>
            </p:cNvPr>
            <p:cNvSpPr/>
            <p:nvPr/>
          </p:nvSpPr>
          <p:spPr>
            <a:xfrm>
              <a:off x="22069697" y="5123903"/>
              <a:ext cx="70103" cy="12515"/>
            </a:xfrm>
            <a:custGeom>
              <a:avLst/>
              <a:gdLst>
                <a:gd name="csX0" fmla="*/ 0 w 70103"/>
                <a:gd name="csY0" fmla="*/ 12516 h 12515"/>
                <a:gd name="csX1" fmla="*/ 0 w 70103"/>
                <a:gd name="csY1" fmla="*/ 0 h 12515"/>
                <a:gd name="csX2" fmla="*/ 70103 w 70103"/>
                <a:gd name="csY2" fmla="*/ 0 h 12515"/>
                <a:gd name="csX3" fmla="*/ 70103 w 70103"/>
                <a:gd name="csY3" fmla="*/ 12516 h 12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0103" h="12515">
                  <a:moveTo>
                    <a:pt x="0" y="12516"/>
                  </a:moveTo>
                  <a:lnTo>
                    <a:pt x="0" y="0"/>
                  </a:lnTo>
                  <a:lnTo>
                    <a:pt x="70103" y="0"/>
                  </a:lnTo>
                  <a:lnTo>
                    <a:pt x="70103" y="12516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6" name="Полилиния: фигура 425">
              <a:extLst>
                <a:ext uri="{FF2B5EF4-FFF2-40B4-BE49-F238E27FC236}">
                  <a16:creationId xmlns:a16="http://schemas.microsoft.com/office/drawing/2014/main" id="{C59AE901-647C-C0A5-D957-A89338DEEEC2}"/>
                </a:ext>
              </a:extLst>
            </p:cNvPr>
            <p:cNvSpPr/>
            <p:nvPr/>
          </p:nvSpPr>
          <p:spPr>
            <a:xfrm>
              <a:off x="22104749" y="5123903"/>
              <a:ext cx="6350" cy="72593"/>
            </a:xfrm>
            <a:custGeom>
              <a:avLst/>
              <a:gdLst>
                <a:gd name="csX0" fmla="*/ 0 w 6350"/>
                <a:gd name="csY0" fmla="*/ 0 h 72593"/>
                <a:gd name="csX1" fmla="*/ 0 w 6350"/>
                <a:gd name="csY1" fmla="*/ 72593 h 725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72593">
                  <a:moveTo>
                    <a:pt x="0" y="0"/>
                  </a:moveTo>
                  <a:lnTo>
                    <a:pt x="0" y="7259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7" name="Полилиния: фигура 426">
              <a:extLst>
                <a:ext uri="{FF2B5EF4-FFF2-40B4-BE49-F238E27FC236}">
                  <a16:creationId xmlns:a16="http://schemas.microsoft.com/office/drawing/2014/main" id="{D748B05B-9B6A-5679-3A8F-D59E7E3F2249}"/>
                </a:ext>
              </a:extLst>
            </p:cNvPr>
            <p:cNvSpPr/>
            <p:nvPr/>
          </p:nvSpPr>
          <p:spPr>
            <a:xfrm>
              <a:off x="22092239" y="5196490"/>
              <a:ext cx="25019" cy="6350"/>
            </a:xfrm>
            <a:custGeom>
              <a:avLst/>
              <a:gdLst>
                <a:gd name="csX0" fmla="*/ 0 w 25019"/>
                <a:gd name="csY0" fmla="*/ 0 h 6350"/>
                <a:gd name="csX1" fmla="*/ 25019 w 2501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019" h="6350">
                  <a:moveTo>
                    <a:pt x="0" y="0"/>
                  </a:moveTo>
                  <a:lnTo>
                    <a:pt x="2501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8" name="Полилиния: фигура 427">
              <a:extLst>
                <a:ext uri="{FF2B5EF4-FFF2-40B4-BE49-F238E27FC236}">
                  <a16:creationId xmlns:a16="http://schemas.microsoft.com/office/drawing/2014/main" id="{F055F6DF-080E-539B-7980-697640C740A0}"/>
                </a:ext>
              </a:extLst>
            </p:cNvPr>
            <p:cNvSpPr/>
            <p:nvPr/>
          </p:nvSpPr>
          <p:spPr>
            <a:xfrm>
              <a:off x="22069697" y="5226519"/>
              <a:ext cx="87629" cy="6350"/>
            </a:xfrm>
            <a:custGeom>
              <a:avLst/>
              <a:gdLst>
                <a:gd name="csX0" fmla="*/ 0 w 87629"/>
                <a:gd name="csY0" fmla="*/ 0 h 6350"/>
                <a:gd name="csX1" fmla="*/ 87630 w 87629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7629" h="6350">
                  <a:moveTo>
                    <a:pt x="0" y="0"/>
                  </a:moveTo>
                  <a:lnTo>
                    <a:pt x="8763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9" name="Полилиния: фигура 428">
              <a:extLst>
                <a:ext uri="{FF2B5EF4-FFF2-40B4-BE49-F238E27FC236}">
                  <a16:creationId xmlns:a16="http://schemas.microsoft.com/office/drawing/2014/main" id="{F89DAD89-8C5A-2AAC-1C14-164B9EA900D2}"/>
                </a:ext>
              </a:extLst>
            </p:cNvPr>
            <p:cNvSpPr/>
            <p:nvPr/>
          </p:nvSpPr>
          <p:spPr>
            <a:xfrm>
              <a:off x="22069697" y="5269077"/>
              <a:ext cx="132651" cy="6350"/>
            </a:xfrm>
            <a:custGeom>
              <a:avLst/>
              <a:gdLst>
                <a:gd name="csX0" fmla="*/ 0 w 132651"/>
                <a:gd name="csY0" fmla="*/ 0 h 6350"/>
                <a:gd name="csX1" fmla="*/ 132652 w 13265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2651" h="6350">
                  <a:moveTo>
                    <a:pt x="0" y="0"/>
                  </a:moveTo>
                  <a:lnTo>
                    <a:pt x="132652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" name="Полилиния: фигура 429">
              <a:extLst>
                <a:ext uri="{FF2B5EF4-FFF2-40B4-BE49-F238E27FC236}">
                  <a16:creationId xmlns:a16="http://schemas.microsoft.com/office/drawing/2014/main" id="{5D1B272F-575C-8AD3-B954-F6E772FAE0E9}"/>
                </a:ext>
              </a:extLst>
            </p:cNvPr>
            <p:cNvSpPr/>
            <p:nvPr/>
          </p:nvSpPr>
          <p:spPr>
            <a:xfrm>
              <a:off x="22109765" y="5311635"/>
              <a:ext cx="92647" cy="6350"/>
            </a:xfrm>
            <a:custGeom>
              <a:avLst/>
              <a:gdLst>
                <a:gd name="csX0" fmla="*/ 0 w 92647"/>
                <a:gd name="csY0" fmla="*/ 0 h 6350"/>
                <a:gd name="csX1" fmla="*/ 92647 w 92647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92647" h="6350">
                  <a:moveTo>
                    <a:pt x="0" y="0"/>
                  </a:moveTo>
                  <a:lnTo>
                    <a:pt x="92647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1" name="Полилиния: фигура 430">
              <a:extLst>
                <a:ext uri="{FF2B5EF4-FFF2-40B4-BE49-F238E27FC236}">
                  <a16:creationId xmlns:a16="http://schemas.microsoft.com/office/drawing/2014/main" id="{905ADBD5-FC22-AC38-09DC-A1E9DF08D6A3}"/>
                </a:ext>
              </a:extLst>
            </p:cNvPr>
            <p:cNvSpPr/>
            <p:nvPr/>
          </p:nvSpPr>
          <p:spPr>
            <a:xfrm>
              <a:off x="22069697" y="5354186"/>
              <a:ext cx="132651" cy="6350"/>
            </a:xfrm>
            <a:custGeom>
              <a:avLst/>
              <a:gdLst>
                <a:gd name="csX0" fmla="*/ 0 w 132651"/>
                <a:gd name="csY0" fmla="*/ 0 h 6350"/>
                <a:gd name="csX1" fmla="*/ 132652 w 132651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32651" h="6350">
                  <a:moveTo>
                    <a:pt x="0" y="0"/>
                  </a:moveTo>
                  <a:lnTo>
                    <a:pt x="132652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2" name="Полилиния: фигура 431">
              <a:extLst>
                <a:ext uri="{FF2B5EF4-FFF2-40B4-BE49-F238E27FC236}">
                  <a16:creationId xmlns:a16="http://schemas.microsoft.com/office/drawing/2014/main" id="{D175944B-C466-9DA8-10F9-5CDAA369D7D8}"/>
                </a:ext>
              </a:extLst>
            </p:cNvPr>
            <p:cNvSpPr/>
            <p:nvPr/>
          </p:nvSpPr>
          <p:spPr>
            <a:xfrm>
              <a:off x="22167360" y="5181466"/>
              <a:ext cx="35052" cy="6350"/>
            </a:xfrm>
            <a:custGeom>
              <a:avLst/>
              <a:gdLst>
                <a:gd name="csX0" fmla="*/ 0 w 35052"/>
                <a:gd name="csY0" fmla="*/ 0 h 6350"/>
                <a:gd name="csX1" fmla="*/ 35052 w 3505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052" h="6350">
                  <a:moveTo>
                    <a:pt x="0" y="0"/>
                  </a:moveTo>
                  <a:lnTo>
                    <a:pt x="35052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3" name="Полилиния: фигура 432">
              <a:extLst>
                <a:ext uri="{FF2B5EF4-FFF2-40B4-BE49-F238E27FC236}">
                  <a16:creationId xmlns:a16="http://schemas.microsoft.com/office/drawing/2014/main" id="{3578B8E4-8D54-64AA-F637-DFC5A29B5E70}"/>
                </a:ext>
              </a:extLst>
            </p:cNvPr>
            <p:cNvSpPr/>
            <p:nvPr/>
          </p:nvSpPr>
          <p:spPr>
            <a:xfrm>
              <a:off x="22167360" y="5136419"/>
              <a:ext cx="35052" cy="6350"/>
            </a:xfrm>
            <a:custGeom>
              <a:avLst/>
              <a:gdLst>
                <a:gd name="csX0" fmla="*/ 0 w 35052"/>
                <a:gd name="csY0" fmla="*/ 0 h 6350"/>
                <a:gd name="csX1" fmla="*/ 35052 w 3505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052" h="6350">
                  <a:moveTo>
                    <a:pt x="0" y="0"/>
                  </a:moveTo>
                  <a:lnTo>
                    <a:pt x="35052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39" name="Группа 538">
            <a:extLst>
              <a:ext uri="{FF2B5EF4-FFF2-40B4-BE49-F238E27FC236}">
                <a16:creationId xmlns:a16="http://schemas.microsoft.com/office/drawing/2014/main" id="{9F01E1E3-B623-219C-872D-09F4A62B09C8}"/>
              </a:ext>
            </a:extLst>
          </p:cNvPr>
          <p:cNvGrpSpPr/>
          <p:nvPr/>
        </p:nvGrpSpPr>
        <p:grpSpPr>
          <a:xfrm>
            <a:off x="9675668" y="1701201"/>
            <a:ext cx="267843" cy="310381"/>
            <a:chOff x="22787819" y="1390650"/>
            <a:chExt cx="267843" cy="310381"/>
          </a:xfrm>
        </p:grpSpPr>
        <p:sp>
          <p:nvSpPr>
            <p:cNvPr id="434" name="Полилиния: фигура 433">
              <a:extLst>
                <a:ext uri="{FF2B5EF4-FFF2-40B4-BE49-F238E27FC236}">
                  <a16:creationId xmlns:a16="http://schemas.microsoft.com/office/drawing/2014/main" id="{D56A2B78-4501-04D9-4CAE-AD55AFE17A84}"/>
                </a:ext>
              </a:extLst>
            </p:cNvPr>
            <p:cNvSpPr/>
            <p:nvPr/>
          </p:nvSpPr>
          <p:spPr>
            <a:xfrm>
              <a:off x="22787819" y="1390650"/>
              <a:ext cx="175196" cy="280346"/>
            </a:xfrm>
            <a:custGeom>
              <a:avLst/>
              <a:gdLst>
                <a:gd name="csX0" fmla="*/ 105156 w 175196"/>
                <a:gd name="csY0" fmla="*/ 280346 h 280346"/>
                <a:gd name="csX1" fmla="*/ 35052 w 175196"/>
                <a:gd name="csY1" fmla="*/ 280346 h 280346"/>
                <a:gd name="csX2" fmla="*/ 0 w 175196"/>
                <a:gd name="csY2" fmla="*/ 245307 h 280346"/>
                <a:gd name="csX3" fmla="*/ 0 w 175196"/>
                <a:gd name="csY3" fmla="*/ 35046 h 280346"/>
                <a:gd name="csX4" fmla="*/ 35052 w 175196"/>
                <a:gd name="csY4" fmla="*/ 0 h 280346"/>
                <a:gd name="csX5" fmla="*/ 140144 w 175196"/>
                <a:gd name="csY5" fmla="*/ 0 h 280346"/>
                <a:gd name="csX6" fmla="*/ 175196 w 175196"/>
                <a:gd name="csY6" fmla="*/ 35046 h 280346"/>
                <a:gd name="csX7" fmla="*/ 175196 w 175196"/>
                <a:gd name="csY7" fmla="*/ 95117 h 2803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196" h="280346">
                  <a:moveTo>
                    <a:pt x="105156" y="280346"/>
                  </a:moveTo>
                  <a:lnTo>
                    <a:pt x="35052" y="280346"/>
                  </a:lnTo>
                  <a:cubicBezTo>
                    <a:pt x="15684" y="280346"/>
                    <a:pt x="0" y="264655"/>
                    <a:pt x="0" y="245307"/>
                  </a:cubicBezTo>
                  <a:lnTo>
                    <a:pt x="0" y="35046"/>
                  </a:lnTo>
                  <a:cubicBezTo>
                    <a:pt x="0" y="15697"/>
                    <a:pt x="15684" y="0"/>
                    <a:pt x="35052" y="0"/>
                  </a:cubicBezTo>
                  <a:lnTo>
                    <a:pt x="140144" y="0"/>
                  </a:lnTo>
                  <a:cubicBezTo>
                    <a:pt x="159512" y="0"/>
                    <a:pt x="175196" y="15697"/>
                    <a:pt x="175196" y="35046"/>
                  </a:cubicBezTo>
                  <a:lnTo>
                    <a:pt x="175196" y="9511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5" name="Полилиния: фигура 434">
              <a:extLst>
                <a:ext uri="{FF2B5EF4-FFF2-40B4-BE49-F238E27FC236}">
                  <a16:creationId xmlns:a16="http://schemas.microsoft.com/office/drawing/2014/main" id="{9D3CF24F-0E50-EA1C-544E-A5B805EEEE00}"/>
                </a:ext>
              </a:extLst>
            </p:cNvPr>
            <p:cNvSpPr/>
            <p:nvPr/>
          </p:nvSpPr>
          <p:spPr>
            <a:xfrm>
              <a:off x="22822871" y="1430705"/>
              <a:ext cx="105092" cy="6350"/>
            </a:xfrm>
            <a:custGeom>
              <a:avLst/>
              <a:gdLst>
                <a:gd name="csX0" fmla="*/ 0 w 105092"/>
                <a:gd name="csY0" fmla="*/ 0 h 6350"/>
                <a:gd name="csX1" fmla="*/ 105092 w 105092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5092" h="6350">
                  <a:moveTo>
                    <a:pt x="0" y="0"/>
                  </a:moveTo>
                  <a:lnTo>
                    <a:pt x="105092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6" name="Полилиния: фигура 435">
              <a:extLst>
                <a:ext uri="{FF2B5EF4-FFF2-40B4-BE49-F238E27FC236}">
                  <a16:creationId xmlns:a16="http://schemas.microsoft.com/office/drawing/2014/main" id="{9C575CFE-63E9-6B95-0866-8EC9389268DF}"/>
                </a:ext>
              </a:extLst>
            </p:cNvPr>
            <p:cNvSpPr/>
            <p:nvPr/>
          </p:nvSpPr>
          <p:spPr>
            <a:xfrm>
              <a:off x="22822871" y="1638465"/>
              <a:ext cx="70104" cy="6350"/>
            </a:xfrm>
            <a:custGeom>
              <a:avLst/>
              <a:gdLst>
                <a:gd name="csX0" fmla="*/ 0 w 70104"/>
                <a:gd name="csY0" fmla="*/ 0 h 6350"/>
                <a:gd name="csX1" fmla="*/ 70104 w 70104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70104" h="6350">
                  <a:moveTo>
                    <a:pt x="0" y="0"/>
                  </a:moveTo>
                  <a:lnTo>
                    <a:pt x="70104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7" name="Полилиния: фигура 436">
              <a:extLst>
                <a:ext uri="{FF2B5EF4-FFF2-40B4-BE49-F238E27FC236}">
                  <a16:creationId xmlns:a16="http://schemas.microsoft.com/office/drawing/2014/main" id="{36C7DCD3-9C74-FAED-88FA-97B9AE121167}"/>
                </a:ext>
              </a:extLst>
            </p:cNvPr>
            <p:cNvSpPr/>
            <p:nvPr/>
          </p:nvSpPr>
          <p:spPr>
            <a:xfrm>
              <a:off x="22912977" y="1568367"/>
              <a:ext cx="142685" cy="132664"/>
            </a:xfrm>
            <a:custGeom>
              <a:avLst/>
              <a:gdLst>
                <a:gd name="csX0" fmla="*/ 107633 w 142685"/>
                <a:gd name="csY0" fmla="*/ 0 h 132664"/>
                <a:gd name="csX1" fmla="*/ 142685 w 142685"/>
                <a:gd name="csY1" fmla="*/ 35046 h 132664"/>
                <a:gd name="csX2" fmla="*/ 142685 w 142685"/>
                <a:gd name="csY2" fmla="*/ 97625 h 132664"/>
                <a:gd name="csX3" fmla="*/ 107633 w 142685"/>
                <a:gd name="csY3" fmla="*/ 132664 h 132664"/>
                <a:gd name="csX4" fmla="*/ 35052 w 142685"/>
                <a:gd name="csY4" fmla="*/ 132664 h 132664"/>
                <a:gd name="csX5" fmla="*/ 0 w 142685"/>
                <a:gd name="csY5" fmla="*/ 97625 h 132664"/>
                <a:gd name="csX6" fmla="*/ 0 w 142685"/>
                <a:gd name="csY6" fmla="*/ 35046 h 132664"/>
                <a:gd name="csX7" fmla="*/ 35052 w 142685"/>
                <a:gd name="csY7" fmla="*/ 0 h 132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2685" h="132664">
                  <a:moveTo>
                    <a:pt x="107633" y="0"/>
                  </a:moveTo>
                  <a:cubicBezTo>
                    <a:pt x="127000" y="0"/>
                    <a:pt x="142685" y="15697"/>
                    <a:pt x="142685" y="35046"/>
                  </a:cubicBezTo>
                  <a:lnTo>
                    <a:pt x="142685" y="97625"/>
                  </a:lnTo>
                  <a:cubicBezTo>
                    <a:pt x="142685" y="116973"/>
                    <a:pt x="127000" y="132664"/>
                    <a:pt x="107633" y="132664"/>
                  </a:cubicBezTo>
                  <a:lnTo>
                    <a:pt x="35052" y="132664"/>
                  </a:lnTo>
                  <a:cubicBezTo>
                    <a:pt x="15685" y="132664"/>
                    <a:pt x="0" y="116973"/>
                    <a:pt x="0" y="97625"/>
                  </a:cubicBezTo>
                  <a:lnTo>
                    <a:pt x="0" y="35046"/>
                  </a:lnTo>
                  <a:cubicBezTo>
                    <a:pt x="0" y="15697"/>
                    <a:pt x="15685" y="0"/>
                    <a:pt x="35052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8" name="Полилиния: фигура 437">
              <a:extLst>
                <a:ext uri="{FF2B5EF4-FFF2-40B4-BE49-F238E27FC236}">
                  <a16:creationId xmlns:a16="http://schemas.microsoft.com/office/drawing/2014/main" id="{5032AC18-E998-52C0-EC2A-3E31C3E56F89}"/>
                </a:ext>
              </a:extLst>
            </p:cNvPr>
            <p:cNvSpPr/>
            <p:nvPr/>
          </p:nvSpPr>
          <p:spPr>
            <a:xfrm>
              <a:off x="22948029" y="1613433"/>
              <a:ext cx="72580" cy="6350"/>
            </a:xfrm>
            <a:custGeom>
              <a:avLst/>
              <a:gdLst>
                <a:gd name="csX0" fmla="*/ 0 w 72580"/>
                <a:gd name="csY0" fmla="*/ 0 h 6350"/>
                <a:gd name="csX1" fmla="*/ 72581 w 7258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72580" h="6350">
                  <a:moveTo>
                    <a:pt x="0" y="0"/>
                  </a:moveTo>
                  <a:lnTo>
                    <a:pt x="7258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9" name="Полилиния: фигура 438">
              <a:extLst>
                <a:ext uri="{FF2B5EF4-FFF2-40B4-BE49-F238E27FC236}">
                  <a16:creationId xmlns:a16="http://schemas.microsoft.com/office/drawing/2014/main" id="{F98A6AF7-D3D2-85BD-DBC7-E88B11F63FBB}"/>
                </a:ext>
              </a:extLst>
            </p:cNvPr>
            <p:cNvSpPr/>
            <p:nvPr/>
          </p:nvSpPr>
          <p:spPr>
            <a:xfrm>
              <a:off x="22948029" y="1655984"/>
              <a:ext cx="72580" cy="6350"/>
            </a:xfrm>
            <a:custGeom>
              <a:avLst/>
              <a:gdLst>
                <a:gd name="csX0" fmla="*/ 0 w 72580"/>
                <a:gd name="csY0" fmla="*/ 0 h 6350"/>
                <a:gd name="csX1" fmla="*/ 72581 w 7258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72580" h="6350">
                  <a:moveTo>
                    <a:pt x="0" y="0"/>
                  </a:moveTo>
                  <a:lnTo>
                    <a:pt x="7258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0" name="Полилиния: фигура 439">
              <a:extLst>
                <a:ext uri="{FF2B5EF4-FFF2-40B4-BE49-F238E27FC236}">
                  <a16:creationId xmlns:a16="http://schemas.microsoft.com/office/drawing/2014/main" id="{5066809A-A1EE-D8C7-2588-CE171C81BE81}"/>
                </a:ext>
              </a:extLst>
            </p:cNvPr>
            <p:cNvSpPr/>
            <p:nvPr/>
          </p:nvSpPr>
          <p:spPr>
            <a:xfrm>
              <a:off x="22892927" y="1478233"/>
              <a:ext cx="107680" cy="107659"/>
            </a:xfrm>
            <a:custGeom>
              <a:avLst/>
              <a:gdLst>
                <a:gd name="csX0" fmla="*/ 107680 w 107680"/>
                <a:gd name="csY0" fmla="*/ 84457 h 107659"/>
                <a:gd name="csX1" fmla="*/ 107680 w 107680"/>
                <a:gd name="csY1" fmla="*/ 107659 h 107659"/>
                <a:gd name="csX2" fmla="*/ 84439 w 107680"/>
                <a:gd name="csY2" fmla="*/ 107659 h 107659"/>
                <a:gd name="csX3" fmla="*/ 68501 w 107680"/>
                <a:gd name="csY3" fmla="*/ 101049 h 107659"/>
                <a:gd name="csX4" fmla="*/ 4429 w 107680"/>
                <a:gd name="csY4" fmla="*/ 36971 h 107659"/>
                <a:gd name="csX5" fmla="*/ 4429 w 107680"/>
                <a:gd name="csY5" fmla="*/ 15597 h 107659"/>
                <a:gd name="csX6" fmla="*/ 15605 w 107680"/>
                <a:gd name="csY6" fmla="*/ 4434 h 107659"/>
                <a:gd name="csX7" fmla="*/ 37005 w 107680"/>
                <a:gd name="csY7" fmla="*/ 4434 h 107659"/>
                <a:gd name="csX8" fmla="*/ 101076 w 107680"/>
                <a:gd name="csY8" fmla="*/ 68512 h 107659"/>
                <a:gd name="csX9" fmla="*/ 107680 w 107680"/>
                <a:gd name="csY9" fmla="*/ 84431 h 107659"/>
                <a:gd name="csX10" fmla="*/ 107680 w 107680"/>
                <a:gd name="csY10" fmla="*/ 84457 h 107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7680" h="107659">
                  <a:moveTo>
                    <a:pt x="107680" y="84457"/>
                  </a:moveTo>
                  <a:lnTo>
                    <a:pt x="107680" y="107659"/>
                  </a:lnTo>
                  <a:lnTo>
                    <a:pt x="84439" y="107659"/>
                  </a:lnTo>
                  <a:cubicBezTo>
                    <a:pt x="78471" y="107659"/>
                    <a:pt x="72755" y="105285"/>
                    <a:pt x="68501" y="101049"/>
                  </a:cubicBezTo>
                  <a:lnTo>
                    <a:pt x="4429" y="36971"/>
                  </a:lnTo>
                  <a:cubicBezTo>
                    <a:pt x="-1476" y="31066"/>
                    <a:pt x="-1476" y="21503"/>
                    <a:pt x="4429" y="15597"/>
                  </a:cubicBezTo>
                  <a:lnTo>
                    <a:pt x="15605" y="4434"/>
                  </a:lnTo>
                  <a:cubicBezTo>
                    <a:pt x="21511" y="-1478"/>
                    <a:pt x="31099" y="-1478"/>
                    <a:pt x="37005" y="4434"/>
                  </a:cubicBezTo>
                  <a:lnTo>
                    <a:pt x="101076" y="68512"/>
                  </a:lnTo>
                  <a:cubicBezTo>
                    <a:pt x="105331" y="72741"/>
                    <a:pt x="107680" y="78475"/>
                    <a:pt x="107680" y="84431"/>
                  </a:cubicBezTo>
                  <a:lnTo>
                    <a:pt x="107680" y="84457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1" name="Полилиния: фигура 440">
              <a:extLst>
                <a:ext uri="{FF2B5EF4-FFF2-40B4-BE49-F238E27FC236}">
                  <a16:creationId xmlns:a16="http://schemas.microsoft.com/office/drawing/2014/main" id="{B56F0270-BA50-0D67-7842-DBFE4BAC6B39}"/>
                </a:ext>
              </a:extLst>
            </p:cNvPr>
            <p:cNvSpPr/>
            <p:nvPr/>
          </p:nvSpPr>
          <p:spPr>
            <a:xfrm>
              <a:off x="22968032" y="1553356"/>
              <a:ext cx="12509" cy="12515"/>
            </a:xfrm>
            <a:custGeom>
              <a:avLst/>
              <a:gdLst>
                <a:gd name="csX0" fmla="*/ 12509 w 12509"/>
                <a:gd name="csY0" fmla="*/ 0 h 12515"/>
                <a:gd name="csX1" fmla="*/ 0 w 12509"/>
                <a:gd name="csY1" fmla="*/ 12516 h 125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509" h="12515">
                  <a:moveTo>
                    <a:pt x="12509" y="0"/>
                  </a:moveTo>
                  <a:lnTo>
                    <a:pt x="0" y="12516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1" name="Группа 540">
            <a:extLst>
              <a:ext uri="{FF2B5EF4-FFF2-40B4-BE49-F238E27FC236}">
                <a16:creationId xmlns:a16="http://schemas.microsoft.com/office/drawing/2014/main" id="{52961926-3331-0181-CB2A-FA73314F6FD0}"/>
              </a:ext>
            </a:extLst>
          </p:cNvPr>
          <p:cNvGrpSpPr/>
          <p:nvPr/>
        </p:nvGrpSpPr>
        <p:grpSpPr>
          <a:xfrm>
            <a:off x="9675668" y="2399694"/>
            <a:ext cx="310388" cy="280346"/>
            <a:chOff x="22787819" y="2089143"/>
            <a:chExt cx="310388" cy="280346"/>
          </a:xfrm>
        </p:grpSpPr>
        <p:sp>
          <p:nvSpPr>
            <p:cNvPr id="442" name="Полилиния: фигура 441">
              <a:extLst>
                <a:ext uri="{FF2B5EF4-FFF2-40B4-BE49-F238E27FC236}">
                  <a16:creationId xmlns:a16="http://schemas.microsoft.com/office/drawing/2014/main" id="{5DCB5554-54A2-6572-852A-574EFBF2F53C}"/>
                </a:ext>
              </a:extLst>
            </p:cNvPr>
            <p:cNvSpPr/>
            <p:nvPr/>
          </p:nvSpPr>
          <p:spPr>
            <a:xfrm>
              <a:off x="22968032" y="2239327"/>
              <a:ext cx="130175" cy="130162"/>
            </a:xfrm>
            <a:custGeom>
              <a:avLst/>
              <a:gdLst>
                <a:gd name="csX0" fmla="*/ 65088 w 130175"/>
                <a:gd name="csY0" fmla="*/ 130162 h 130162"/>
                <a:gd name="csX1" fmla="*/ 130175 w 130175"/>
                <a:gd name="csY1" fmla="*/ 65081 h 130162"/>
                <a:gd name="csX2" fmla="*/ 65088 w 130175"/>
                <a:gd name="csY2" fmla="*/ 0 h 130162"/>
                <a:gd name="csX3" fmla="*/ 0 w 130175"/>
                <a:gd name="csY3" fmla="*/ 65081 h 130162"/>
                <a:gd name="csX4" fmla="*/ 65088 w 130175"/>
                <a:gd name="csY4" fmla="*/ 130162 h 130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0175" h="130162">
                  <a:moveTo>
                    <a:pt x="65088" y="130162"/>
                  </a:moveTo>
                  <a:cubicBezTo>
                    <a:pt x="101029" y="130162"/>
                    <a:pt x="130175" y="101029"/>
                    <a:pt x="130175" y="65081"/>
                  </a:cubicBezTo>
                  <a:cubicBezTo>
                    <a:pt x="130175" y="29140"/>
                    <a:pt x="101029" y="0"/>
                    <a:pt x="65088" y="0"/>
                  </a:cubicBezTo>
                  <a:cubicBezTo>
                    <a:pt x="29146" y="0"/>
                    <a:pt x="0" y="29140"/>
                    <a:pt x="0" y="65081"/>
                  </a:cubicBezTo>
                  <a:cubicBezTo>
                    <a:pt x="0" y="101029"/>
                    <a:pt x="29146" y="130162"/>
                    <a:pt x="65088" y="13016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3" name="Полилиния: фигура 442">
              <a:extLst>
                <a:ext uri="{FF2B5EF4-FFF2-40B4-BE49-F238E27FC236}">
                  <a16:creationId xmlns:a16="http://schemas.microsoft.com/office/drawing/2014/main" id="{6EE082E1-BC99-0C3B-1CEC-13A1D29BE852}"/>
                </a:ext>
              </a:extLst>
            </p:cNvPr>
            <p:cNvSpPr/>
            <p:nvPr/>
          </p:nvSpPr>
          <p:spPr>
            <a:xfrm>
              <a:off x="23003084" y="2239327"/>
              <a:ext cx="60070" cy="130162"/>
            </a:xfrm>
            <a:custGeom>
              <a:avLst/>
              <a:gdLst>
                <a:gd name="csX0" fmla="*/ 30035 w 60070"/>
                <a:gd name="csY0" fmla="*/ 130162 h 130162"/>
                <a:gd name="csX1" fmla="*/ 60071 w 60070"/>
                <a:gd name="csY1" fmla="*/ 65081 h 130162"/>
                <a:gd name="csX2" fmla="*/ 30035 w 60070"/>
                <a:gd name="csY2" fmla="*/ 0 h 130162"/>
                <a:gd name="csX3" fmla="*/ 0 w 60070"/>
                <a:gd name="csY3" fmla="*/ 65081 h 130162"/>
                <a:gd name="csX4" fmla="*/ 30035 w 60070"/>
                <a:gd name="csY4" fmla="*/ 130162 h 130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0070" h="130162">
                  <a:moveTo>
                    <a:pt x="30035" y="130162"/>
                  </a:moveTo>
                  <a:cubicBezTo>
                    <a:pt x="46609" y="130162"/>
                    <a:pt x="60071" y="101029"/>
                    <a:pt x="60071" y="65081"/>
                  </a:cubicBezTo>
                  <a:cubicBezTo>
                    <a:pt x="60071" y="29140"/>
                    <a:pt x="46609" y="0"/>
                    <a:pt x="30035" y="0"/>
                  </a:cubicBezTo>
                  <a:cubicBezTo>
                    <a:pt x="13462" y="0"/>
                    <a:pt x="0" y="29140"/>
                    <a:pt x="0" y="65081"/>
                  </a:cubicBezTo>
                  <a:cubicBezTo>
                    <a:pt x="0" y="101029"/>
                    <a:pt x="13462" y="130162"/>
                    <a:pt x="30035" y="130162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4" name="Полилиния: фигура 443">
              <a:extLst>
                <a:ext uri="{FF2B5EF4-FFF2-40B4-BE49-F238E27FC236}">
                  <a16:creationId xmlns:a16="http://schemas.microsoft.com/office/drawing/2014/main" id="{811ACFDE-AFD7-702D-742F-8BE8045334DB}"/>
                </a:ext>
              </a:extLst>
            </p:cNvPr>
            <p:cNvSpPr/>
            <p:nvPr/>
          </p:nvSpPr>
          <p:spPr>
            <a:xfrm>
              <a:off x="22977811" y="2324442"/>
              <a:ext cx="110616" cy="14217"/>
            </a:xfrm>
            <a:custGeom>
              <a:avLst/>
              <a:gdLst>
                <a:gd name="csX0" fmla="*/ 0 w 110616"/>
                <a:gd name="csY0" fmla="*/ 14218 h 14217"/>
                <a:gd name="csX1" fmla="*/ 55308 w 110616"/>
                <a:gd name="csY1" fmla="*/ 0 h 14217"/>
                <a:gd name="csX2" fmla="*/ 110617 w 110616"/>
                <a:gd name="csY2" fmla="*/ 14218 h 142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0616" h="14217">
                  <a:moveTo>
                    <a:pt x="0" y="14218"/>
                  </a:moveTo>
                  <a:cubicBezTo>
                    <a:pt x="11430" y="5683"/>
                    <a:pt x="31940" y="0"/>
                    <a:pt x="55308" y="0"/>
                  </a:cubicBezTo>
                  <a:cubicBezTo>
                    <a:pt x="78677" y="0"/>
                    <a:pt x="99187" y="5683"/>
                    <a:pt x="110617" y="14218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5" name="Полилиния: фигура 444">
              <a:extLst>
                <a:ext uri="{FF2B5EF4-FFF2-40B4-BE49-F238E27FC236}">
                  <a16:creationId xmlns:a16="http://schemas.microsoft.com/office/drawing/2014/main" id="{6F905805-4C66-A9B4-FC41-3FF7D4A64402}"/>
                </a:ext>
              </a:extLst>
            </p:cNvPr>
            <p:cNvSpPr/>
            <p:nvPr/>
          </p:nvSpPr>
          <p:spPr>
            <a:xfrm>
              <a:off x="22977811" y="2270169"/>
              <a:ext cx="110616" cy="14217"/>
            </a:xfrm>
            <a:custGeom>
              <a:avLst/>
              <a:gdLst>
                <a:gd name="csX0" fmla="*/ 0 w 110616"/>
                <a:gd name="csY0" fmla="*/ 0 h 14217"/>
                <a:gd name="csX1" fmla="*/ 55308 w 110616"/>
                <a:gd name="csY1" fmla="*/ 14218 h 14217"/>
                <a:gd name="csX2" fmla="*/ 110617 w 110616"/>
                <a:gd name="csY2" fmla="*/ 0 h 142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0616" h="14217">
                  <a:moveTo>
                    <a:pt x="0" y="0"/>
                  </a:moveTo>
                  <a:cubicBezTo>
                    <a:pt x="11430" y="8535"/>
                    <a:pt x="31940" y="14218"/>
                    <a:pt x="55308" y="14218"/>
                  </a:cubicBezTo>
                  <a:cubicBezTo>
                    <a:pt x="78677" y="14218"/>
                    <a:pt x="99187" y="8535"/>
                    <a:pt x="110617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6" name="Полилиния: фигура 445">
              <a:extLst>
                <a:ext uri="{FF2B5EF4-FFF2-40B4-BE49-F238E27FC236}">
                  <a16:creationId xmlns:a16="http://schemas.microsoft.com/office/drawing/2014/main" id="{7D878941-EFD8-EBCD-377E-6F1EBB5EB684}"/>
                </a:ext>
              </a:extLst>
            </p:cNvPr>
            <p:cNvSpPr/>
            <p:nvPr/>
          </p:nvSpPr>
          <p:spPr>
            <a:xfrm>
              <a:off x="22787819" y="2089143"/>
              <a:ext cx="260350" cy="215264"/>
            </a:xfrm>
            <a:custGeom>
              <a:avLst/>
              <a:gdLst>
                <a:gd name="csX0" fmla="*/ 160210 w 260350"/>
                <a:gd name="csY0" fmla="*/ 215265 h 215264"/>
                <a:gd name="csX1" fmla="*/ 40069 w 260350"/>
                <a:gd name="csY1" fmla="*/ 215265 h 215264"/>
                <a:gd name="csX2" fmla="*/ 0 w 260350"/>
                <a:gd name="csY2" fmla="*/ 175216 h 215264"/>
                <a:gd name="csX3" fmla="*/ 0 w 260350"/>
                <a:gd name="csY3" fmla="*/ 40049 h 215264"/>
                <a:gd name="csX4" fmla="*/ 40069 w 260350"/>
                <a:gd name="csY4" fmla="*/ 0 h 215264"/>
                <a:gd name="csX5" fmla="*/ 220281 w 260350"/>
                <a:gd name="csY5" fmla="*/ 0 h 215264"/>
                <a:gd name="csX6" fmla="*/ 260350 w 260350"/>
                <a:gd name="csY6" fmla="*/ 40049 h 215264"/>
                <a:gd name="csX7" fmla="*/ 260350 w 260350"/>
                <a:gd name="csY7" fmla="*/ 130162 h 215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60350" h="215264">
                  <a:moveTo>
                    <a:pt x="160210" y="215265"/>
                  </a:moveTo>
                  <a:lnTo>
                    <a:pt x="40069" y="215265"/>
                  </a:lnTo>
                  <a:cubicBezTo>
                    <a:pt x="17907" y="215265"/>
                    <a:pt x="0" y="197345"/>
                    <a:pt x="0" y="175216"/>
                  </a:cubicBezTo>
                  <a:lnTo>
                    <a:pt x="0" y="40049"/>
                  </a:lnTo>
                  <a:cubicBezTo>
                    <a:pt x="0" y="17920"/>
                    <a:pt x="17907" y="0"/>
                    <a:pt x="40069" y="0"/>
                  </a:cubicBezTo>
                  <a:lnTo>
                    <a:pt x="220281" y="0"/>
                  </a:lnTo>
                  <a:cubicBezTo>
                    <a:pt x="242380" y="0"/>
                    <a:pt x="260350" y="17920"/>
                    <a:pt x="260350" y="40049"/>
                  </a:cubicBezTo>
                  <a:lnTo>
                    <a:pt x="260350" y="13016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7" name="Полилиния: фигура 446">
              <a:extLst>
                <a:ext uri="{FF2B5EF4-FFF2-40B4-BE49-F238E27FC236}">
                  <a16:creationId xmlns:a16="http://schemas.microsoft.com/office/drawing/2014/main" id="{F32B4DE4-08A9-6D86-0309-B16A7599AED0}"/>
                </a:ext>
              </a:extLst>
            </p:cNvPr>
            <p:cNvSpPr/>
            <p:nvPr/>
          </p:nvSpPr>
          <p:spPr>
            <a:xfrm>
              <a:off x="22787819" y="2164238"/>
              <a:ext cx="260350" cy="6350"/>
            </a:xfrm>
            <a:custGeom>
              <a:avLst/>
              <a:gdLst>
                <a:gd name="csX0" fmla="*/ 0 w 260350"/>
                <a:gd name="csY0" fmla="*/ 0 h 6350"/>
                <a:gd name="csX1" fmla="*/ 260350 w 26035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60350" h="6350">
                  <a:moveTo>
                    <a:pt x="0" y="0"/>
                  </a:moveTo>
                  <a:lnTo>
                    <a:pt x="26035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8" name="Полилиния: фигура 447">
              <a:extLst>
                <a:ext uri="{FF2B5EF4-FFF2-40B4-BE49-F238E27FC236}">
                  <a16:creationId xmlns:a16="http://schemas.microsoft.com/office/drawing/2014/main" id="{CFC698E1-7524-804F-EDC3-5BB3A15B4E7E}"/>
                </a:ext>
              </a:extLst>
            </p:cNvPr>
            <p:cNvSpPr/>
            <p:nvPr/>
          </p:nvSpPr>
          <p:spPr>
            <a:xfrm>
              <a:off x="22820330" y="2194267"/>
              <a:ext cx="195262" cy="82600"/>
            </a:xfrm>
            <a:custGeom>
              <a:avLst/>
              <a:gdLst>
                <a:gd name="csX0" fmla="*/ 132715 w 195262"/>
                <a:gd name="csY0" fmla="*/ 82601 h 82600"/>
                <a:gd name="csX1" fmla="*/ 20066 w 195262"/>
                <a:gd name="csY1" fmla="*/ 82601 h 82600"/>
                <a:gd name="csX2" fmla="*/ 0 w 195262"/>
                <a:gd name="csY2" fmla="*/ 62573 h 82600"/>
                <a:gd name="csX3" fmla="*/ 0 w 195262"/>
                <a:gd name="csY3" fmla="*/ 20022 h 82600"/>
                <a:gd name="csX4" fmla="*/ 20066 w 195262"/>
                <a:gd name="csY4" fmla="*/ 0 h 82600"/>
                <a:gd name="csX5" fmla="*/ 175260 w 195262"/>
                <a:gd name="csY5" fmla="*/ 0 h 82600"/>
                <a:gd name="csX6" fmla="*/ 195263 w 195262"/>
                <a:gd name="csY6" fmla="*/ 20022 h 82600"/>
                <a:gd name="csX7" fmla="*/ 195263 w 195262"/>
                <a:gd name="csY7" fmla="*/ 25032 h 82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95262" h="82600">
                  <a:moveTo>
                    <a:pt x="132715" y="82601"/>
                  </a:moveTo>
                  <a:lnTo>
                    <a:pt x="20066" y="82601"/>
                  </a:lnTo>
                  <a:cubicBezTo>
                    <a:pt x="9017" y="82601"/>
                    <a:pt x="0" y="73641"/>
                    <a:pt x="0" y="62573"/>
                  </a:cubicBezTo>
                  <a:lnTo>
                    <a:pt x="0" y="20022"/>
                  </a:lnTo>
                  <a:cubicBezTo>
                    <a:pt x="0" y="8960"/>
                    <a:pt x="9017" y="0"/>
                    <a:pt x="20066" y="0"/>
                  </a:cubicBezTo>
                  <a:lnTo>
                    <a:pt x="175260" y="0"/>
                  </a:lnTo>
                  <a:cubicBezTo>
                    <a:pt x="186309" y="0"/>
                    <a:pt x="195263" y="8960"/>
                    <a:pt x="195263" y="20022"/>
                  </a:cubicBezTo>
                  <a:lnTo>
                    <a:pt x="195263" y="2503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7" name="Группа 546">
            <a:extLst>
              <a:ext uri="{FF2B5EF4-FFF2-40B4-BE49-F238E27FC236}">
                <a16:creationId xmlns:a16="http://schemas.microsoft.com/office/drawing/2014/main" id="{1EEA5D3C-2852-BA58-3B9A-0300AC9F9B96}"/>
              </a:ext>
            </a:extLst>
          </p:cNvPr>
          <p:cNvGrpSpPr/>
          <p:nvPr/>
        </p:nvGrpSpPr>
        <p:grpSpPr>
          <a:xfrm>
            <a:off x="9675668" y="4552351"/>
            <a:ext cx="310387" cy="310380"/>
            <a:chOff x="22787819" y="4241800"/>
            <a:chExt cx="310387" cy="310380"/>
          </a:xfrm>
        </p:grpSpPr>
        <p:sp>
          <p:nvSpPr>
            <p:cNvPr id="449" name="Полилиния: фигура 448">
              <a:extLst>
                <a:ext uri="{FF2B5EF4-FFF2-40B4-BE49-F238E27FC236}">
                  <a16:creationId xmlns:a16="http://schemas.microsoft.com/office/drawing/2014/main" id="{8A2542A5-1B1D-EBE9-1298-F951A7259369}"/>
                </a:ext>
              </a:extLst>
            </p:cNvPr>
            <p:cNvSpPr/>
            <p:nvPr/>
          </p:nvSpPr>
          <p:spPr>
            <a:xfrm>
              <a:off x="22787819" y="4369460"/>
              <a:ext cx="300355" cy="165207"/>
            </a:xfrm>
            <a:custGeom>
              <a:avLst/>
              <a:gdLst>
                <a:gd name="csX0" fmla="*/ 125158 w 300355"/>
                <a:gd name="csY0" fmla="*/ 165208 h 165207"/>
                <a:gd name="csX1" fmla="*/ 12509 w 300355"/>
                <a:gd name="csY1" fmla="*/ 165208 h 165207"/>
                <a:gd name="csX2" fmla="*/ 0 w 300355"/>
                <a:gd name="csY2" fmla="*/ 152692 h 165207"/>
                <a:gd name="csX3" fmla="*/ 0 w 300355"/>
                <a:gd name="csY3" fmla="*/ 122656 h 165207"/>
                <a:gd name="csX4" fmla="*/ 12509 w 300355"/>
                <a:gd name="csY4" fmla="*/ 110141 h 165207"/>
                <a:gd name="csX5" fmla="*/ 60071 w 300355"/>
                <a:gd name="csY5" fmla="*/ 110141 h 165207"/>
                <a:gd name="csX6" fmla="*/ 72581 w 300355"/>
                <a:gd name="csY6" fmla="*/ 97625 h 165207"/>
                <a:gd name="csX7" fmla="*/ 72581 w 300355"/>
                <a:gd name="csY7" fmla="*/ 67589 h 165207"/>
                <a:gd name="csX8" fmla="*/ 85090 w 300355"/>
                <a:gd name="csY8" fmla="*/ 55073 h 165207"/>
                <a:gd name="csX9" fmla="*/ 132652 w 300355"/>
                <a:gd name="csY9" fmla="*/ 55073 h 165207"/>
                <a:gd name="csX10" fmla="*/ 145161 w 300355"/>
                <a:gd name="csY10" fmla="*/ 42558 h 165207"/>
                <a:gd name="csX11" fmla="*/ 145161 w 300355"/>
                <a:gd name="csY11" fmla="*/ 12516 h 165207"/>
                <a:gd name="csX12" fmla="*/ 157670 w 300355"/>
                <a:gd name="csY12" fmla="*/ 0 h 165207"/>
                <a:gd name="csX13" fmla="*/ 287845 w 300355"/>
                <a:gd name="csY13" fmla="*/ 0 h 165207"/>
                <a:gd name="csX14" fmla="*/ 300355 w 300355"/>
                <a:gd name="csY14" fmla="*/ 12516 h 165207"/>
                <a:gd name="csX15" fmla="*/ 300355 w 300355"/>
                <a:gd name="csY15" fmla="*/ 45060 h 165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00355" h="165207">
                  <a:moveTo>
                    <a:pt x="125158" y="165208"/>
                  </a:moveTo>
                  <a:lnTo>
                    <a:pt x="12509" y="165208"/>
                  </a:lnTo>
                  <a:cubicBezTo>
                    <a:pt x="5588" y="165208"/>
                    <a:pt x="0" y="159601"/>
                    <a:pt x="0" y="152692"/>
                  </a:cubicBezTo>
                  <a:lnTo>
                    <a:pt x="0" y="122656"/>
                  </a:lnTo>
                  <a:cubicBezTo>
                    <a:pt x="0" y="115748"/>
                    <a:pt x="5588" y="110141"/>
                    <a:pt x="12509" y="110141"/>
                  </a:cubicBezTo>
                  <a:lnTo>
                    <a:pt x="60071" y="110141"/>
                  </a:lnTo>
                  <a:cubicBezTo>
                    <a:pt x="66993" y="110141"/>
                    <a:pt x="72581" y="104534"/>
                    <a:pt x="72581" y="97625"/>
                  </a:cubicBezTo>
                  <a:lnTo>
                    <a:pt x="72581" y="67589"/>
                  </a:lnTo>
                  <a:cubicBezTo>
                    <a:pt x="72581" y="60680"/>
                    <a:pt x="78169" y="55073"/>
                    <a:pt x="85090" y="55073"/>
                  </a:cubicBezTo>
                  <a:lnTo>
                    <a:pt x="132652" y="55073"/>
                  </a:lnTo>
                  <a:cubicBezTo>
                    <a:pt x="139573" y="55073"/>
                    <a:pt x="145161" y="49466"/>
                    <a:pt x="145161" y="42558"/>
                  </a:cubicBezTo>
                  <a:lnTo>
                    <a:pt x="145161" y="12516"/>
                  </a:lnTo>
                  <a:cubicBezTo>
                    <a:pt x="145161" y="5607"/>
                    <a:pt x="150813" y="0"/>
                    <a:pt x="157670" y="0"/>
                  </a:cubicBezTo>
                  <a:lnTo>
                    <a:pt x="287845" y="0"/>
                  </a:lnTo>
                  <a:cubicBezTo>
                    <a:pt x="294767" y="0"/>
                    <a:pt x="300355" y="5607"/>
                    <a:pt x="300355" y="12516"/>
                  </a:cubicBezTo>
                  <a:lnTo>
                    <a:pt x="300355" y="4506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0" name="Полилиния: фигура 449">
              <a:extLst>
                <a:ext uri="{FF2B5EF4-FFF2-40B4-BE49-F238E27FC236}">
                  <a16:creationId xmlns:a16="http://schemas.microsoft.com/office/drawing/2014/main" id="{1DAF609B-985B-1B1A-EE76-E6F31E164DBB}"/>
                </a:ext>
              </a:extLst>
            </p:cNvPr>
            <p:cNvSpPr/>
            <p:nvPr/>
          </p:nvSpPr>
          <p:spPr>
            <a:xfrm>
              <a:off x="22965555" y="4316895"/>
              <a:ext cx="100139" cy="35045"/>
            </a:xfrm>
            <a:custGeom>
              <a:avLst/>
              <a:gdLst>
                <a:gd name="csX0" fmla="*/ 100140 w 100139"/>
                <a:gd name="csY0" fmla="*/ 0 h 35045"/>
                <a:gd name="csX1" fmla="*/ 100140 w 100139"/>
                <a:gd name="csY1" fmla="*/ 12516 h 35045"/>
                <a:gd name="csX2" fmla="*/ 77597 w 100139"/>
                <a:gd name="csY2" fmla="*/ 35046 h 35045"/>
                <a:gd name="csX3" fmla="*/ 22543 w 100139"/>
                <a:gd name="csY3" fmla="*/ 35046 h 35045"/>
                <a:gd name="csX4" fmla="*/ 0 w 100139"/>
                <a:gd name="csY4" fmla="*/ 12516 h 35045"/>
                <a:gd name="csX5" fmla="*/ 0 w 100139"/>
                <a:gd name="csY5" fmla="*/ 0 h 350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00139" h="35045">
                  <a:moveTo>
                    <a:pt x="100140" y="0"/>
                  </a:moveTo>
                  <a:lnTo>
                    <a:pt x="100140" y="12516"/>
                  </a:lnTo>
                  <a:cubicBezTo>
                    <a:pt x="100140" y="24955"/>
                    <a:pt x="90043" y="35046"/>
                    <a:pt x="77597" y="35046"/>
                  </a:cubicBezTo>
                  <a:lnTo>
                    <a:pt x="22543" y="35046"/>
                  </a:lnTo>
                  <a:cubicBezTo>
                    <a:pt x="10096" y="35046"/>
                    <a:pt x="0" y="24955"/>
                    <a:pt x="0" y="12516"/>
                  </a:cubicBez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1" name="Полилиния: фигура 450">
              <a:extLst>
                <a:ext uri="{FF2B5EF4-FFF2-40B4-BE49-F238E27FC236}">
                  <a16:creationId xmlns:a16="http://schemas.microsoft.com/office/drawing/2014/main" id="{7F66703B-0601-3090-F231-ABAC79D8BF36}"/>
                </a:ext>
              </a:extLst>
            </p:cNvPr>
            <p:cNvSpPr/>
            <p:nvPr/>
          </p:nvSpPr>
          <p:spPr>
            <a:xfrm>
              <a:off x="22932979" y="4241800"/>
              <a:ext cx="165227" cy="70084"/>
            </a:xfrm>
            <a:custGeom>
              <a:avLst/>
              <a:gdLst>
                <a:gd name="csX0" fmla="*/ 104204 w 165227"/>
                <a:gd name="csY0" fmla="*/ 65506 h 70084"/>
                <a:gd name="csX1" fmla="*/ 162116 w 165227"/>
                <a:gd name="csY1" fmla="*/ 39751 h 70084"/>
                <a:gd name="csX2" fmla="*/ 165227 w 165227"/>
                <a:gd name="csY2" fmla="*/ 35046 h 70084"/>
                <a:gd name="csX3" fmla="*/ 162116 w 165227"/>
                <a:gd name="csY3" fmla="*/ 30340 h 70084"/>
                <a:gd name="csX4" fmla="*/ 104204 w 165227"/>
                <a:gd name="csY4" fmla="*/ 4578 h 70084"/>
                <a:gd name="csX5" fmla="*/ 82614 w 165227"/>
                <a:gd name="csY5" fmla="*/ 0 h 70084"/>
                <a:gd name="csX6" fmla="*/ 61087 w 165227"/>
                <a:gd name="csY6" fmla="*/ 4578 h 70084"/>
                <a:gd name="csX7" fmla="*/ 3111 w 165227"/>
                <a:gd name="csY7" fmla="*/ 30340 h 70084"/>
                <a:gd name="csX8" fmla="*/ 0 w 165227"/>
                <a:gd name="csY8" fmla="*/ 35046 h 70084"/>
                <a:gd name="csX9" fmla="*/ 3111 w 165227"/>
                <a:gd name="csY9" fmla="*/ 39751 h 70084"/>
                <a:gd name="csX10" fmla="*/ 61087 w 165227"/>
                <a:gd name="csY10" fmla="*/ 65506 h 70084"/>
                <a:gd name="csX11" fmla="*/ 82614 w 165227"/>
                <a:gd name="csY11" fmla="*/ 70085 h 70084"/>
                <a:gd name="csX12" fmla="*/ 104204 w 165227"/>
                <a:gd name="csY12" fmla="*/ 65506 h 70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5227" h="70084">
                  <a:moveTo>
                    <a:pt x="104204" y="65506"/>
                  </a:moveTo>
                  <a:lnTo>
                    <a:pt x="162116" y="39751"/>
                  </a:lnTo>
                  <a:cubicBezTo>
                    <a:pt x="164147" y="38849"/>
                    <a:pt x="165227" y="36944"/>
                    <a:pt x="165227" y="35046"/>
                  </a:cubicBezTo>
                  <a:cubicBezTo>
                    <a:pt x="165227" y="33141"/>
                    <a:pt x="164211" y="31236"/>
                    <a:pt x="162116" y="30340"/>
                  </a:cubicBezTo>
                  <a:lnTo>
                    <a:pt x="104204" y="4578"/>
                  </a:lnTo>
                  <a:cubicBezTo>
                    <a:pt x="97345" y="1524"/>
                    <a:pt x="89980" y="0"/>
                    <a:pt x="82614" y="0"/>
                  </a:cubicBezTo>
                  <a:cubicBezTo>
                    <a:pt x="75311" y="0"/>
                    <a:pt x="67945" y="1524"/>
                    <a:pt x="61087" y="4578"/>
                  </a:cubicBezTo>
                  <a:lnTo>
                    <a:pt x="3111" y="30340"/>
                  </a:lnTo>
                  <a:cubicBezTo>
                    <a:pt x="1080" y="31236"/>
                    <a:pt x="0" y="33141"/>
                    <a:pt x="0" y="35046"/>
                  </a:cubicBezTo>
                  <a:cubicBezTo>
                    <a:pt x="0" y="36944"/>
                    <a:pt x="1016" y="38849"/>
                    <a:pt x="3111" y="39751"/>
                  </a:cubicBezTo>
                  <a:lnTo>
                    <a:pt x="61087" y="65506"/>
                  </a:lnTo>
                  <a:cubicBezTo>
                    <a:pt x="67945" y="68561"/>
                    <a:pt x="75311" y="70085"/>
                    <a:pt x="82614" y="70085"/>
                  </a:cubicBezTo>
                  <a:cubicBezTo>
                    <a:pt x="89980" y="70085"/>
                    <a:pt x="97345" y="68561"/>
                    <a:pt x="104204" y="65506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2" name="Полилиния: фигура 451">
              <a:extLst>
                <a:ext uri="{FF2B5EF4-FFF2-40B4-BE49-F238E27FC236}">
                  <a16:creationId xmlns:a16="http://schemas.microsoft.com/office/drawing/2014/main" id="{2D2429CB-A643-0E5A-BF84-57311A7D7865}"/>
                </a:ext>
              </a:extLst>
            </p:cNvPr>
            <p:cNvSpPr/>
            <p:nvPr/>
          </p:nvSpPr>
          <p:spPr>
            <a:xfrm>
              <a:off x="22932979" y="4276845"/>
              <a:ext cx="6350" cy="30035"/>
            </a:xfrm>
            <a:custGeom>
              <a:avLst/>
              <a:gdLst>
                <a:gd name="csX0" fmla="*/ 0 w 6350"/>
                <a:gd name="csY0" fmla="*/ 0 h 30035"/>
                <a:gd name="csX1" fmla="*/ 0 w 6350"/>
                <a:gd name="csY1" fmla="*/ 30036 h 30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350" h="30035">
                  <a:moveTo>
                    <a:pt x="0" y="0"/>
                  </a:moveTo>
                  <a:lnTo>
                    <a:pt x="0" y="30036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3" name="Полилиния: фигура 452">
              <a:extLst>
                <a:ext uri="{FF2B5EF4-FFF2-40B4-BE49-F238E27FC236}">
                  <a16:creationId xmlns:a16="http://schemas.microsoft.com/office/drawing/2014/main" id="{8E6D8620-C307-1C92-C3A5-5C5CB7BFF42A}"/>
                </a:ext>
              </a:extLst>
            </p:cNvPr>
            <p:cNvSpPr/>
            <p:nvPr/>
          </p:nvSpPr>
          <p:spPr>
            <a:xfrm>
              <a:off x="22932979" y="4437036"/>
              <a:ext cx="165227" cy="115144"/>
            </a:xfrm>
            <a:custGeom>
              <a:avLst/>
              <a:gdLst>
                <a:gd name="csX0" fmla="*/ 135192 w 165227"/>
                <a:gd name="csY0" fmla="*/ 0 h 115144"/>
                <a:gd name="csX1" fmla="*/ 30035 w 165227"/>
                <a:gd name="csY1" fmla="*/ 0 h 115144"/>
                <a:gd name="csX2" fmla="*/ 0 w 165227"/>
                <a:gd name="csY2" fmla="*/ 30036 h 115144"/>
                <a:gd name="csX3" fmla="*/ 0 w 165227"/>
                <a:gd name="csY3" fmla="*/ 85109 h 115144"/>
                <a:gd name="csX4" fmla="*/ 30035 w 165227"/>
                <a:gd name="csY4" fmla="*/ 115145 h 115144"/>
                <a:gd name="csX5" fmla="*/ 135192 w 165227"/>
                <a:gd name="csY5" fmla="*/ 115145 h 115144"/>
                <a:gd name="csX6" fmla="*/ 165227 w 165227"/>
                <a:gd name="csY6" fmla="*/ 85109 h 115144"/>
                <a:gd name="csX7" fmla="*/ 165227 w 165227"/>
                <a:gd name="csY7" fmla="*/ 30036 h 115144"/>
                <a:gd name="csX8" fmla="*/ 135192 w 165227"/>
                <a:gd name="csY8" fmla="*/ 0 h 115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5227" h="115144">
                  <a:moveTo>
                    <a:pt x="135192" y="0"/>
                  </a:moveTo>
                  <a:lnTo>
                    <a:pt x="30035" y="0"/>
                  </a:lnTo>
                  <a:cubicBezTo>
                    <a:pt x="13462" y="0"/>
                    <a:pt x="0" y="13450"/>
                    <a:pt x="0" y="30036"/>
                  </a:cubicBezTo>
                  <a:lnTo>
                    <a:pt x="0" y="85109"/>
                  </a:lnTo>
                  <a:cubicBezTo>
                    <a:pt x="0" y="101695"/>
                    <a:pt x="13462" y="115145"/>
                    <a:pt x="30035" y="115145"/>
                  </a:cubicBezTo>
                  <a:lnTo>
                    <a:pt x="135192" y="115145"/>
                  </a:lnTo>
                  <a:cubicBezTo>
                    <a:pt x="151765" y="115145"/>
                    <a:pt x="165227" y="101695"/>
                    <a:pt x="165227" y="85109"/>
                  </a:cubicBezTo>
                  <a:lnTo>
                    <a:pt x="165227" y="30036"/>
                  </a:lnTo>
                  <a:cubicBezTo>
                    <a:pt x="165227" y="13450"/>
                    <a:pt x="151765" y="0"/>
                    <a:pt x="135192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4" name="Полилиния: фигура 453">
              <a:extLst>
                <a:ext uri="{FF2B5EF4-FFF2-40B4-BE49-F238E27FC236}">
                  <a16:creationId xmlns:a16="http://schemas.microsoft.com/office/drawing/2014/main" id="{0B2014B2-477D-54E1-CB91-DC5AD2221074}"/>
                </a:ext>
              </a:extLst>
            </p:cNvPr>
            <p:cNvSpPr/>
            <p:nvPr/>
          </p:nvSpPr>
          <p:spPr>
            <a:xfrm>
              <a:off x="22995590" y="4479588"/>
              <a:ext cx="40005" cy="25031"/>
            </a:xfrm>
            <a:custGeom>
              <a:avLst/>
              <a:gdLst>
                <a:gd name="csX0" fmla="*/ 30035 w 40005"/>
                <a:gd name="csY0" fmla="*/ 0 h 25031"/>
                <a:gd name="csX1" fmla="*/ 9970 w 40005"/>
                <a:gd name="csY1" fmla="*/ 0 h 25031"/>
                <a:gd name="csX2" fmla="*/ 0 w 40005"/>
                <a:gd name="csY2" fmla="*/ 10014 h 25031"/>
                <a:gd name="csX3" fmla="*/ 0 w 40005"/>
                <a:gd name="csY3" fmla="*/ 15018 h 25031"/>
                <a:gd name="csX4" fmla="*/ 9970 w 40005"/>
                <a:gd name="csY4" fmla="*/ 25031 h 25031"/>
                <a:gd name="csX5" fmla="*/ 30035 w 40005"/>
                <a:gd name="csY5" fmla="*/ 25031 h 25031"/>
                <a:gd name="csX6" fmla="*/ 40005 w 40005"/>
                <a:gd name="csY6" fmla="*/ 15018 h 25031"/>
                <a:gd name="csX7" fmla="*/ 40005 w 40005"/>
                <a:gd name="csY7" fmla="*/ 10014 h 25031"/>
                <a:gd name="csX8" fmla="*/ 30035 w 40005"/>
                <a:gd name="csY8" fmla="*/ 0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0005" h="25031">
                  <a:moveTo>
                    <a:pt x="30035" y="0"/>
                  </a:moveTo>
                  <a:lnTo>
                    <a:pt x="9970" y="0"/>
                  </a:lnTo>
                  <a:cubicBezTo>
                    <a:pt x="4445" y="0"/>
                    <a:pt x="0" y="4483"/>
                    <a:pt x="0" y="10014"/>
                  </a:cubicBezTo>
                  <a:lnTo>
                    <a:pt x="0" y="15018"/>
                  </a:lnTo>
                  <a:cubicBezTo>
                    <a:pt x="0" y="20548"/>
                    <a:pt x="4445" y="25031"/>
                    <a:pt x="9970" y="25031"/>
                  </a:cubicBezTo>
                  <a:lnTo>
                    <a:pt x="30035" y="25031"/>
                  </a:lnTo>
                  <a:cubicBezTo>
                    <a:pt x="35560" y="25031"/>
                    <a:pt x="40005" y="20548"/>
                    <a:pt x="40005" y="15018"/>
                  </a:cubicBezTo>
                  <a:lnTo>
                    <a:pt x="40005" y="10014"/>
                  </a:lnTo>
                  <a:cubicBezTo>
                    <a:pt x="40005" y="4483"/>
                    <a:pt x="35560" y="0"/>
                    <a:pt x="30035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5" name="Полилиния: фигура 454">
              <a:extLst>
                <a:ext uri="{FF2B5EF4-FFF2-40B4-BE49-F238E27FC236}">
                  <a16:creationId xmlns:a16="http://schemas.microsoft.com/office/drawing/2014/main" id="{D8F0FF89-CF9D-DFDD-1696-F71E64D21455}"/>
                </a:ext>
              </a:extLst>
            </p:cNvPr>
            <p:cNvSpPr/>
            <p:nvPr/>
          </p:nvSpPr>
          <p:spPr>
            <a:xfrm>
              <a:off x="23035596" y="4446085"/>
              <a:ext cx="54038" cy="46030"/>
            </a:xfrm>
            <a:custGeom>
              <a:avLst/>
              <a:gdLst>
                <a:gd name="csX0" fmla="*/ 0 w 54038"/>
                <a:gd name="csY0" fmla="*/ 46031 h 46030"/>
                <a:gd name="csX1" fmla="*/ 9398 w 54038"/>
                <a:gd name="csY1" fmla="*/ 46031 h 46030"/>
                <a:gd name="csX2" fmla="*/ 30035 w 54038"/>
                <a:gd name="csY2" fmla="*/ 35141 h 46030"/>
                <a:gd name="csX3" fmla="*/ 54039 w 54038"/>
                <a:gd name="csY3" fmla="*/ 0 h 46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4038" h="46030">
                  <a:moveTo>
                    <a:pt x="0" y="46031"/>
                  </a:moveTo>
                  <a:lnTo>
                    <a:pt x="9398" y="46031"/>
                  </a:lnTo>
                  <a:cubicBezTo>
                    <a:pt x="17653" y="46031"/>
                    <a:pt x="25336" y="41954"/>
                    <a:pt x="30035" y="35141"/>
                  </a:cubicBezTo>
                  <a:lnTo>
                    <a:pt x="54039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6" name="Полилиния: фигура 455">
              <a:extLst>
                <a:ext uri="{FF2B5EF4-FFF2-40B4-BE49-F238E27FC236}">
                  <a16:creationId xmlns:a16="http://schemas.microsoft.com/office/drawing/2014/main" id="{1E144E98-14D4-BDED-6254-CE6C290BEC26}"/>
                </a:ext>
              </a:extLst>
            </p:cNvPr>
            <p:cNvSpPr/>
            <p:nvPr/>
          </p:nvSpPr>
          <p:spPr>
            <a:xfrm>
              <a:off x="22941552" y="4446085"/>
              <a:ext cx="54038" cy="46030"/>
            </a:xfrm>
            <a:custGeom>
              <a:avLst/>
              <a:gdLst>
                <a:gd name="csX0" fmla="*/ 0 w 54038"/>
                <a:gd name="csY0" fmla="*/ 0 h 46030"/>
                <a:gd name="csX1" fmla="*/ 24067 w 54038"/>
                <a:gd name="csY1" fmla="*/ 35141 h 46030"/>
                <a:gd name="csX2" fmla="*/ 44704 w 54038"/>
                <a:gd name="csY2" fmla="*/ 46031 h 46030"/>
                <a:gd name="csX3" fmla="*/ 54039 w 54038"/>
                <a:gd name="csY3" fmla="*/ 46031 h 46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4038" h="46030">
                  <a:moveTo>
                    <a:pt x="0" y="0"/>
                  </a:moveTo>
                  <a:lnTo>
                    <a:pt x="24067" y="35141"/>
                  </a:lnTo>
                  <a:cubicBezTo>
                    <a:pt x="28702" y="41954"/>
                    <a:pt x="36449" y="46031"/>
                    <a:pt x="44704" y="46031"/>
                  </a:cubicBezTo>
                  <a:lnTo>
                    <a:pt x="54039" y="4603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7" name="Полилиния: фигура 456">
              <a:extLst>
                <a:ext uri="{FF2B5EF4-FFF2-40B4-BE49-F238E27FC236}">
                  <a16:creationId xmlns:a16="http://schemas.microsoft.com/office/drawing/2014/main" id="{9A16EF54-3958-00EC-4C94-4676F14F95C2}"/>
                </a:ext>
              </a:extLst>
            </p:cNvPr>
            <p:cNvSpPr/>
            <p:nvPr/>
          </p:nvSpPr>
          <p:spPr>
            <a:xfrm>
              <a:off x="22985558" y="4412024"/>
              <a:ext cx="60070" cy="25031"/>
            </a:xfrm>
            <a:custGeom>
              <a:avLst/>
              <a:gdLst>
                <a:gd name="csX0" fmla="*/ 17526 w 60070"/>
                <a:gd name="csY0" fmla="*/ 0 h 25031"/>
                <a:gd name="csX1" fmla="*/ 42545 w 60070"/>
                <a:gd name="csY1" fmla="*/ 0 h 25031"/>
                <a:gd name="csX2" fmla="*/ 60071 w 60070"/>
                <a:gd name="csY2" fmla="*/ 17519 h 25031"/>
                <a:gd name="csX3" fmla="*/ 60071 w 60070"/>
                <a:gd name="csY3" fmla="*/ 25032 h 25031"/>
                <a:gd name="csX4" fmla="*/ 0 w 60070"/>
                <a:gd name="csY4" fmla="*/ 25032 h 25031"/>
                <a:gd name="csX5" fmla="*/ 0 w 60070"/>
                <a:gd name="csY5" fmla="*/ 17519 h 25031"/>
                <a:gd name="csX6" fmla="*/ 17526 w 60070"/>
                <a:gd name="csY6" fmla="*/ 0 h 250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60070" h="25031">
                  <a:moveTo>
                    <a:pt x="17526" y="0"/>
                  </a:moveTo>
                  <a:lnTo>
                    <a:pt x="42545" y="0"/>
                  </a:lnTo>
                  <a:cubicBezTo>
                    <a:pt x="52197" y="0"/>
                    <a:pt x="60071" y="7855"/>
                    <a:pt x="60071" y="17519"/>
                  </a:cubicBezTo>
                  <a:lnTo>
                    <a:pt x="60071" y="25032"/>
                  </a:lnTo>
                  <a:lnTo>
                    <a:pt x="0" y="25032"/>
                  </a:lnTo>
                  <a:lnTo>
                    <a:pt x="0" y="17519"/>
                  </a:lnTo>
                  <a:cubicBezTo>
                    <a:pt x="0" y="7855"/>
                    <a:pt x="7874" y="0"/>
                    <a:pt x="17526" y="0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3" name="Группа 542">
            <a:extLst>
              <a:ext uri="{FF2B5EF4-FFF2-40B4-BE49-F238E27FC236}">
                <a16:creationId xmlns:a16="http://schemas.microsoft.com/office/drawing/2014/main" id="{6FC35DD8-6C73-4F65-9861-D302742A661C}"/>
              </a:ext>
            </a:extLst>
          </p:cNvPr>
          <p:cNvGrpSpPr/>
          <p:nvPr/>
        </p:nvGrpSpPr>
        <p:grpSpPr>
          <a:xfrm>
            <a:off x="9675668" y="3148994"/>
            <a:ext cx="310387" cy="280327"/>
            <a:chOff x="22787819" y="2838443"/>
            <a:chExt cx="310387" cy="280327"/>
          </a:xfrm>
        </p:grpSpPr>
        <p:sp>
          <p:nvSpPr>
            <p:cNvPr id="458" name="Полилиния: фигура 457">
              <a:extLst>
                <a:ext uri="{FF2B5EF4-FFF2-40B4-BE49-F238E27FC236}">
                  <a16:creationId xmlns:a16="http://schemas.microsoft.com/office/drawing/2014/main" id="{4A4F39EE-F2FE-5CA8-5095-009C47F7A4A1}"/>
                </a:ext>
              </a:extLst>
            </p:cNvPr>
            <p:cNvSpPr/>
            <p:nvPr/>
          </p:nvSpPr>
          <p:spPr>
            <a:xfrm>
              <a:off x="22952982" y="2973616"/>
              <a:ext cx="145224" cy="145154"/>
            </a:xfrm>
            <a:custGeom>
              <a:avLst/>
              <a:gdLst>
                <a:gd name="csX0" fmla="*/ 37782 w 145224"/>
                <a:gd name="csY0" fmla="*/ 139948 h 145154"/>
                <a:gd name="csX1" fmla="*/ 50482 w 145224"/>
                <a:gd name="csY1" fmla="*/ 127311 h 145154"/>
                <a:gd name="csX2" fmla="*/ 85852 w 145224"/>
                <a:gd name="csY2" fmla="*/ 112643 h 145154"/>
                <a:gd name="csX3" fmla="*/ 102298 w 145224"/>
                <a:gd name="csY3" fmla="*/ 112643 h 145154"/>
                <a:gd name="csX4" fmla="*/ 120015 w 145224"/>
                <a:gd name="csY4" fmla="*/ 105308 h 145154"/>
                <a:gd name="csX5" fmla="*/ 139319 w 145224"/>
                <a:gd name="csY5" fmla="*/ 85960 h 145154"/>
                <a:gd name="csX6" fmla="*/ 145224 w 145224"/>
                <a:gd name="csY6" fmla="*/ 71793 h 145154"/>
                <a:gd name="csX7" fmla="*/ 145224 w 145224"/>
                <a:gd name="csY7" fmla="*/ 42704 h 145154"/>
                <a:gd name="csX8" fmla="*/ 136207 w 145224"/>
                <a:gd name="csY8" fmla="*/ 39002 h 145154"/>
                <a:gd name="csX9" fmla="*/ 106807 w 145224"/>
                <a:gd name="csY9" fmla="*/ 68434 h 145154"/>
                <a:gd name="csX10" fmla="*/ 78486 w 145224"/>
                <a:gd name="csY10" fmla="*/ 68434 h 145154"/>
                <a:gd name="csX11" fmla="*/ 76771 w 145224"/>
                <a:gd name="csY11" fmla="*/ 66707 h 145154"/>
                <a:gd name="csX12" fmla="*/ 76771 w 145224"/>
                <a:gd name="csY12" fmla="*/ 38398 h 145154"/>
                <a:gd name="csX13" fmla="*/ 106172 w 145224"/>
                <a:gd name="csY13" fmla="*/ 8960 h 145154"/>
                <a:gd name="csX14" fmla="*/ 102489 w 145224"/>
                <a:gd name="csY14" fmla="*/ 0 h 145154"/>
                <a:gd name="csX15" fmla="*/ 73406 w 145224"/>
                <a:gd name="csY15" fmla="*/ 0 h 145154"/>
                <a:gd name="csX16" fmla="*/ 59245 w 145224"/>
                <a:gd name="csY16" fmla="*/ 5861 h 145154"/>
                <a:gd name="csX17" fmla="*/ 39878 w 145224"/>
                <a:gd name="csY17" fmla="*/ 25210 h 145154"/>
                <a:gd name="csX18" fmla="*/ 32576 w 145224"/>
                <a:gd name="csY18" fmla="*/ 42907 h 145154"/>
                <a:gd name="csX19" fmla="*/ 32576 w 145224"/>
                <a:gd name="csY19" fmla="*/ 59347 h 145154"/>
                <a:gd name="csX20" fmla="*/ 17907 w 145224"/>
                <a:gd name="csY20" fmla="*/ 94742 h 145154"/>
                <a:gd name="csX21" fmla="*/ 5270 w 145224"/>
                <a:gd name="csY21" fmla="*/ 107385 h 145154"/>
                <a:gd name="csX22" fmla="*/ 0 w 145224"/>
                <a:gd name="csY22" fmla="*/ 120123 h 145154"/>
                <a:gd name="csX23" fmla="*/ 5270 w 145224"/>
                <a:gd name="csY23" fmla="*/ 132867 h 145154"/>
                <a:gd name="csX24" fmla="*/ 12319 w 145224"/>
                <a:gd name="csY24" fmla="*/ 139922 h 145154"/>
                <a:gd name="csX25" fmla="*/ 25019 w 145224"/>
                <a:gd name="csY25" fmla="*/ 145155 h 145154"/>
                <a:gd name="csX26" fmla="*/ 37782 w 145224"/>
                <a:gd name="csY26" fmla="*/ 139922 h 145154"/>
                <a:gd name="csX27" fmla="*/ 37782 w 145224"/>
                <a:gd name="csY27" fmla="*/ 139948 h 145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45224" h="145154">
                  <a:moveTo>
                    <a:pt x="37782" y="139948"/>
                  </a:moveTo>
                  <a:lnTo>
                    <a:pt x="50482" y="127311"/>
                  </a:lnTo>
                  <a:cubicBezTo>
                    <a:pt x="59817" y="117919"/>
                    <a:pt x="72580" y="112643"/>
                    <a:pt x="85852" y="112643"/>
                  </a:cubicBezTo>
                  <a:lnTo>
                    <a:pt x="102298" y="112643"/>
                  </a:lnTo>
                  <a:cubicBezTo>
                    <a:pt x="108903" y="112643"/>
                    <a:pt x="115316" y="110014"/>
                    <a:pt x="120015" y="105308"/>
                  </a:cubicBezTo>
                  <a:lnTo>
                    <a:pt x="139319" y="85960"/>
                  </a:lnTo>
                  <a:cubicBezTo>
                    <a:pt x="143066" y="82201"/>
                    <a:pt x="145224" y="77095"/>
                    <a:pt x="145224" y="71793"/>
                  </a:cubicBezTo>
                  <a:lnTo>
                    <a:pt x="145224" y="42704"/>
                  </a:lnTo>
                  <a:cubicBezTo>
                    <a:pt x="145224" y="38024"/>
                    <a:pt x="139509" y="35668"/>
                    <a:pt x="136207" y="39002"/>
                  </a:cubicBezTo>
                  <a:lnTo>
                    <a:pt x="106807" y="68434"/>
                  </a:lnTo>
                  <a:cubicBezTo>
                    <a:pt x="98996" y="76244"/>
                    <a:pt x="86296" y="76244"/>
                    <a:pt x="78486" y="68434"/>
                  </a:cubicBezTo>
                  <a:lnTo>
                    <a:pt x="76771" y="66707"/>
                  </a:lnTo>
                  <a:cubicBezTo>
                    <a:pt x="68961" y="58896"/>
                    <a:pt x="68961" y="46209"/>
                    <a:pt x="76771" y="38398"/>
                  </a:cubicBezTo>
                  <a:lnTo>
                    <a:pt x="106172" y="8960"/>
                  </a:lnTo>
                  <a:cubicBezTo>
                    <a:pt x="109474" y="5658"/>
                    <a:pt x="107188" y="0"/>
                    <a:pt x="102489" y="0"/>
                  </a:cubicBezTo>
                  <a:lnTo>
                    <a:pt x="73406" y="0"/>
                  </a:lnTo>
                  <a:cubicBezTo>
                    <a:pt x="68072" y="0"/>
                    <a:pt x="62992" y="2102"/>
                    <a:pt x="59245" y="5861"/>
                  </a:cubicBezTo>
                  <a:lnTo>
                    <a:pt x="39878" y="25210"/>
                  </a:lnTo>
                  <a:cubicBezTo>
                    <a:pt x="35179" y="29915"/>
                    <a:pt x="32576" y="36271"/>
                    <a:pt x="32576" y="42907"/>
                  </a:cubicBezTo>
                  <a:lnTo>
                    <a:pt x="32576" y="59347"/>
                  </a:lnTo>
                  <a:cubicBezTo>
                    <a:pt x="32576" y="72618"/>
                    <a:pt x="27305" y="85357"/>
                    <a:pt x="17907" y="94742"/>
                  </a:cubicBezTo>
                  <a:lnTo>
                    <a:pt x="5270" y="107385"/>
                  </a:lnTo>
                  <a:cubicBezTo>
                    <a:pt x="1715" y="110915"/>
                    <a:pt x="0" y="115519"/>
                    <a:pt x="0" y="120123"/>
                  </a:cubicBezTo>
                  <a:cubicBezTo>
                    <a:pt x="0" y="124733"/>
                    <a:pt x="1715" y="129362"/>
                    <a:pt x="5270" y="132867"/>
                  </a:cubicBezTo>
                  <a:lnTo>
                    <a:pt x="12319" y="139922"/>
                  </a:lnTo>
                  <a:cubicBezTo>
                    <a:pt x="15811" y="143453"/>
                    <a:pt x="20447" y="145155"/>
                    <a:pt x="25019" y="145155"/>
                  </a:cubicBezTo>
                  <a:cubicBezTo>
                    <a:pt x="29655" y="145155"/>
                    <a:pt x="34290" y="143427"/>
                    <a:pt x="37782" y="139922"/>
                  </a:cubicBezTo>
                  <a:lnTo>
                    <a:pt x="37782" y="139948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9" name="Полилиния: фигура 458">
              <a:extLst>
                <a:ext uri="{FF2B5EF4-FFF2-40B4-BE49-F238E27FC236}">
                  <a16:creationId xmlns:a16="http://schemas.microsoft.com/office/drawing/2014/main" id="{5B3BA77E-278B-5D6D-4D96-B5E05C211E9A}"/>
                </a:ext>
              </a:extLst>
            </p:cNvPr>
            <p:cNvSpPr/>
            <p:nvPr/>
          </p:nvSpPr>
          <p:spPr>
            <a:xfrm>
              <a:off x="22787819" y="2838443"/>
              <a:ext cx="260350" cy="215264"/>
            </a:xfrm>
            <a:custGeom>
              <a:avLst/>
              <a:gdLst>
                <a:gd name="csX0" fmla="*/ 167704 w 260350"/>
                <a:gd name="csY0" fmla="*/ 215265 h 215264"/>
                <a:gd name="csX1" fmla="*/ 40069 w 260350"/>
                <a:gd name="csY1" fmla="*/ 215265 h 215264"/>
                <a:gd name="csX2" fmla="*/ 0 w 260350"/>
                <a:gd name="csY2" fmla="*/ 175216 h 215264"/>
                <a:gd name="csX3" fmla="*/ 0 w 260350"/>
                <a:gd name="csY3" fmla="*/ 40049 h 215264"/>
                <a:gd name="csX4" fmla="*/ 40069 w 260350"/>
                <a:gd name="csY4" fmla="*/ 0 h 215264"/>
                <a:gd name="csX5" fmla="*/ 220281 w 260350"/>
                <a:gd name="csY5" fmla="*/ 0 h 215264"/>
                <a:gd name="csX6" fmla="*/ 260350 w 260350"/>
                <a:gd name="csY6" fmla="*/ 40049 h 215264"/>
                <a:gd name="csX7" fmla="*/ 260350 w 260350"/>
                <a:gd name="csY7" fmla="*/ 112643 h 2152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60350" h="215264">
                  <a:moveTo>
                    <a:pt x="167704" y="215265"/>
                  </a:moveTo>
                  <a:lnTo>
                    <a:pt x="40069" y="215265"/>
                  </a:lnTo>
                  <a:cubicBezTo>
                    <a:pt x="17907" y="215265"/>
                    <a:pt x="0" y="197345"/>
                    <a:pt x="0" y="175216"/>
                  </a:cubicBezTo>
                  <a:lnTo>
                    <a:pt x="0" y="40049"/>
                  </a:lnTo>
                  <a:cubicBezTo>
                    <a:pt x="0" y="17920"/>
                    <a:pt x="17907" y="0"/>
                    <a:pt x="40069" y="0"/>
                  </a:cubicBezTo>
                  <a:lnTo>
                    <a:pt x="220281" y="0"/>
                  </a:lnTo>
                  <a:cubicBezTo>
                    <a:pt x="242380" y="0"/>
                    <a:pt x="260350" y="17920"/>
                    <a:pt x="260350" y="40049"/>
                  </a:cubicBezTo>
                  <a:lnTo>
                    <a:pt x="260350" y="112643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0" name="Полилиния: фигура 459">
              <a:extLst>
                <a:ext uri="{FF2B5EF4-FFF2-40B4-BE49-F238E27FC236}">
                  <a16:creationId xmlns:a16="http://schemas.microsoft.com/office/drawing/2014/main" id="{AF8C3427-5D4C-D24A-F33B-ECA69D5AE4F0}"/>
                </a:ext>
              </a:extLst>
            </p:cNvPr>
            <p:cNvSpPr/>
            <p:nvPr/>
          </p:nvSpPr>
          <p:spPr>
            <a:xfrm>
              <a:off x="22787819" y="2913545"/>
              <a:ext cx="260350" cy="6350"/>
            </a:xfrm>
            <a:custGeom>
              <a:avLst/>
              <a:gdLst>
                <a:gd name="csX0" fmla="*/ 0 w 260350"/>
                <a:gd name="csY0" fmla="*/ 0 h 6350"/>
                <a:gd name="csX1" fmla="*/ 260350 w 260350"/>
                <a:gd name="csY1" fmla="*/ 0 h 6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60350" h="6350">
                  <a:moveTo>
                    <a:pt x="0" y="0"/>
                  </a:moveTo>
                  <a:lnTo>
                    <a:pt x="260350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1" name="Полилиния: фигура 460">
              <a:extLst>
                <a:ext uri="{FF2B5EF4-FFF2-40B4-BE49-F238E27FC236}">
                  <a16:creationId xmlns:a16="http://schemas.microsoft.com/office/drawing/2014/main" id="{5B8CF1A5-2B8A-8A3F-28BC-7321C447E0F0}"/>
                </a:ext>
              </a:extLst>
            </p:cNvPr>
            <p:cNvSpPr/>
            <p:nvPr/>
          </p:nvSpPr>
          <p:spPr>
            <a:xfrm>
              <a:off x="22820330" y="2943580"/>
              <a:ext cx="192785" cy="82600"/>
            </a:xfrm>
            <a:custGeom>
              <a:avLst/>
              <a:gdLst>
                <a:gd name="csX0" fmla="*/ 145224 w 192785"/>
                <a:gd name="csY0" fmla="*/ 82601 h 82600"/>
                <a:gd name="csX1" fmla="*/ 20066 w 192785"/>
                <a:gd name="csY1" fmla="*/ 82601 h 82600"/>
                <a:gd name="csX2" fmla="*/ 0 w 192785"/>
                <a:gd name="csY2" fmla="*/ 62573 h 82600"/>
                <a:gd name="csX3" fmla="*/ 0 w 192785"/>
                <a:gd name="csY3" fmla="*/ 20022 h 82600"/>
                <a:gd name="csX4" fmla="*/ 20066 w 192785"/>
                <a:gd name="csY4" fmla="*/ 0 h 82600"/>
                <a:gd name="csX5" fmla="*/ 175260 w 192785"/>
                <a:gd name="csY5" fmla="*/ 0 h 82600"/>
                <a:gd name="csX6" fmla="*/ 192786 w 192785"/>
                <a:gd name="csY6" fmla="*/ 10008 h 826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2785" h="82600">
                  <a:moveTo>
                    <a:pt x="145224" y="82601"/>
                  </a:moveTo>
                  <a:lnTo>
                    <a:pt x="20066" y="82601"/>
                  </a:lnTo>
                  <a:cubicBezTo>
                    <a:pt x="9017" y="82601"/>
                    <a:pt x="0" y="73641"/>
                    <a:pt x="0" y="62573"/>
                  </a:cubicBezTo>
                  <a:lnTo>
                    <a:pt x="0" y="20022"/>
                  </a:lnTo>
                  <a:cubicBezTo>
                    <a:pt x="0" y="8960"/>
                    <a:pt x="9017" y="0"/>
                    <a:pt x="20066" y="0"/>
                  </a:cubicBezTo>
                  <a:lnTo>
                    <a:pt x="175260" y="0"/>
                  </a:lnTo>
                  <a:cubicBezTo>
                    <a:pt x="182626" y="0"/>
                    <a:pt x="189294" y="4026"/>
                    <a:pt x="192786" y="10008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5" name="Группа 544">
            <a:extLst>
              <a:ext uri="{FF2B5EF4-FFF2-40B4-BE49-F238E27FC236}">
                <a16:creationId xmlns:a16="http://schemas.microsoft.com/office/drawing/2014/main" id="{5C945348-353E-9269-1902-5A69A260F679}"/>
              </a:ext>
            </a:extLst>
          </p:cNvPr>
          <p:cNvGrpSpPr/>
          <p:nvPr/>
        </p:nvGrpSpPr>
        <p:grpSpPr>
          <a:xfrm>
            <a:off x="9675668" y="3847494"/>
            <a:ext cx="310387" cy="310388"/>
            <a:chOff x="22787819" y="3536943"/>
            <a:chExt cx="310387" cy="310388"/>
          </a:xfrm>
        </p:grpSpPr>
        <p:sp>
          <p:nvSpPr>
            <p:cNvPr id="462" name="Полилиния: фигура 461">
              <a:extLst>
                <a:ext uri="{FF2B5EF4-FFF2-40B4-BE49-F238E27FC236}">
                  <a16:creationId xmlns:a16="http://schemas.microsoft.com/office/drawing/2014/main" id="{AE2B3C72-C6B4-600C-0DD9-2B380E4E7FCB}"/>
                </a:ext>
              </a:extLst>
            </p:cNvPr>
            <p:cNvSpPr/>
            <p:nvPr/>
          </p:nvSpPr>
          <p:spPr>
            <a:xfrm>
              <a:off x="22887958" y="3791064"/>
              <a:ext cx="110108" cy="56267"/>
            </a:xfrm>
            <a:custGeom>
              <a:avLst/>
              <a:gdLst>
                <a:gd name="csX0" fmla="*/ 90106 w 110108"/>
                <a:gd name="csY0" fmla="*/ 0 h 56267"/>
                <a:gd name="csX1" fmla="*/ 110109 w 110108"/>
                <a:gd name="csY1" fmla="*/ 38748 h 56267"/>
                <a:gd name="csX2" fmla="*/ 110109 w 110108"/>
                <a:gd name="csY2" fmla="*/ 41249 h 56267"/>
                <a:gd name="csX3" fmla="*/ 95123 w 110108"/>
                <a:gd name="csY3" fmla="*/ 56267 h 56267"/>
                <a:gd name="csX4" fmla="*/ 14986 w 110108"/>
                <a:gd name="csY4" fmla="*/ 56267 h 56267"/>
                <a:gd name="csX5" fmla="*/ 0 w 110108"/>
                <a:gd name="csY5" fmla="*/ 41249 h 56267"/>
                <a:gd name="csX6" fmla="*/ 0 w 110108"/>
                <a:gd name="csY6" fmla="*/ 38748 h 56267"/>
                <a:gd name="csX7" fmla="*/ 20003 w 110108"/>
                <a:gd name="csY7" fmla="*/ 0 h 56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10108" h="56267">
                  <a:moveTo>
                    <a:pt x="90106" y="0"/>
                  </a:moveTo>
                  <a:cubicBezTo>
                    <a:pt x="102235" y="8585"/>
                    <a:pt x="110109" y="22752"/>
                    <a:pt x="110109" y="38748"/>
                  </a:cubicBezTo>
                  <a:lnTo>
                    <a:pt x="110109" y="41249"/>
                  </a:lnTo>
                  <a:cubicBezTo>
                    <a:pt x="110109" y="49536"/>
                    <a:pt x="103378" y="56267"/>
                    <a:pt x="95123" y="56267"/>
                  </a:cubicBezTo>
                  <a:lnTo>
                    <a:pt x="14986" y="56267"/>
                  </a:lnTo>
                  <a:cubicBezTo>
                    <a:pt x="6731" y="56267"/>
                    <a:pt x="0" y="49536"/>
                    <a:pt x="0" y="41249"/>
                  </a:cubicBezTo>
                  <a:lnTo>
                    <a:pt x="0" y="38748"/>
                  </a:lnTo>
                  <a:cubicBezTo>
                    <a:pt x="0" y="22752"/>
                    <a:pt x="7874" y="8611"/>
                    <a:pt x="20003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3" name="Полилиния: фигура 462">
              <a:extLst>
                <a:ext uri="{FF2B5EF4-FFF2-40B4-BE49-F238E27FC236}">
                  <a16:creationId xmlns:a16="http://schemas.microsoft.com/office/drawing/2014/main" id="{AD132080-C532-533D-1253-3F62EF6AA681}"/>
                </a:ext>
              </a:extLst>
            </p:cNvPr>
            <p:cNvSpPr/>
            <p:nvPr/>
          </p:nvSpPr>
          <p:spPr>
            <a:xfrm>
              <a:off x="22907961" y="3692137"/>
              <a:ext cx="70103" cy="50063"/>
            </a:xfrm>
            <a:custGeom>
              <a:avLst/>
              <a:gdLst>
                <a:gd name="csX0" fmla="*/ 61658 w 70103"/>
                <a:gd name="csY0" fmla="*/ 50063 h 50063"/>
                <a:gd name="csX1" fmla="*/ 70103 w 70103"/>
                <a:gd name="csY1" fmla="*/ 41630 h 50063"/>
                <a:gd name="csX2" fmla="*/ 70103 w 70103"/>
                <a:gd name="csY2" fmla="*/ 32544 h 50063"/>
                <a:gd name="csX3" fmla="*/ 37528 w 70103"/>
                <a:gd name="csY3" fmla="*/ 0 h 50063"/>
                <a:gd name="csX4" fmla="*/ 32576 w 70103"/>
                <a:gd name="csY4" fmla="*/ 0 h 50063"/>
                <a:gd name="csX5" fmla="*/ 0 w 70103"/>
                <a:gd name="csY5" fmla="*/ 32544 h 50063"/>
                <a:gd name="csX6" fmla="*/ 0 w 70103"/>
                <a:gd name="csY6" fmla="*/ 41630 h 50063"/>
                <a:gd name="csX7" fmla="*/ 8445 w 70103"/>
                <a:gd name="csY7" fmla="*/ 50063 h 50063"/>
                <a:gd name="csX8" fmla="*/ 16637 w 70103"/>
                <a:gd name="csY8" fmla="*/ 43681 h 50063"/>
                <a:gd name="csX9" fmla="*/ 18097 w 70103"/>
                <a:gd name="csY9" fmla="*/ 37624 h 50063"/>
                <a:gd name="csX10" fmla="*/ 27813 w 70103"/>
                <a:gd name="csY10" fmla="*/ 30042 h 50063"/>
                <a:gd name="csX11" fmla="*/ 42227 w 70103"/>
                <a:gd name="csY11" fmla="*/ 30042 h 50063"/>
                <a:gd name="csX12" fmla="*/ 51943 w 70103"/>
                <a:gd name="csY12" fmla="*/ 37624 h 50063"/>
                <a:gd name="csX13" fmla="*/ 53467 w 70103"/>
                <a:gd name="csY13" fmla="*/ 43681 h 50063"/>
                <a:gd name="csX14" fmla="*/ 61658 w 70103"/>
                <a:gd name="csY14" fmla="*/ 50063 h 50063"/>
                <a:gd name="csX15" fmla="*/ 61658 w 70103"/>
                <a:gd name="csY15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0103" h="50063">
                  <a:moveTo>
                    <a:pt x="61658" y="50063"/>
                  </a:moveTo>
                  <a:cubicBezTo>
                    <a:pt x="66294" y="50063"/>
                    <a:pt x="70103" y="46285"/>
                    <a:pt x="70103" y="41630"/>
                  </a:cubicBezTo>
                  <a:lnTo>
                    <a:pt x="70103" y="32544"/>
                  </a:lnTo>
                  <a:cubicBezTo>
                    <a:pt x="70103" y="14573"/>
                    <a:pt x="55499" y="0"/>
                    <a:pt x="37528" y="0"/>
                  </a:cubicBezTo>
                  <a:lnTo>
                    <a:pt x="32576" y="0"/>
                  </a:lnTo>
                  <a:cubicBezTo>
                    <a:pt x="14605" y="0"/>
                    <a:pt x="0" y="14573"/>
                    <a:pt x="0" y="32544"/>
                  </a:cubicBezTo>
                  <a:lnTo>
                    <a:pt x="0" y="41630"/>
                  </a:lnTo>
                  <a:cubicBezTo>
                    <a:pt x="0" y="46285"/>
                    <a:pt x="3810" y="50063"/>
                    <a:pt x="8445" y="50063"/>
                  </a:cubicBezTo>
                  <a:cubicBezTo>
                    <a:pt x="12319" y="50063"/>
                    <a:pt x="15684" y="47434"/>
                    <a:pt x="16637" y="43681"/>
                  </a:cubicBezTo>
                  <a:lnTo>
                    <a:pt x="18097" y="37624"/>
                  </a:lnTo>
                  <a:cubicBezTo>
                    <a:pt x="19240" y="33166"/>
                    <a:pt x="23240" y="30042"/>
                    <a:pt x="27813" y="30042"/>
                  </a:cubicBezTo>
                  <a:lnTo>
                    <a:pt x="42227" y="30042"/>
                  </a:lnTo>
                  <a:cubicBezTo>
                    <a:pt x="46863" y="30042"/>
                    <a:pt x="50864" y="33166"/>
                    <a:pt x="51943" y="37624"/>
                  </a:cubicBezTo>
                  <a:lnTo>
                    <a:pt x="53467" y="43681"/>
                  </a:lnTo>
                  <a:cubicBezTo>
                    <a:pt x="54356" y="47434"/>
                    <a:pt x="57721" y="50063"/>
                    <a:pt x="61658" y="50063"/>
                  </a:cubicBezTo>
                  <a:lnTo>
                    <a:pt x="61658" y="50063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4" name="Полилиния: фигура 463">
              <a:extLst>
                <a:ext uri="{FF2B5EF4-FFF2-40B4-BE49-F238E27FC236}">
                  <a16:creationId xmlns:a16="http://schemas.microsoft.com/office/drawing/2014/main" id="{E29B1275-C844-9D38-866E-F5506A37475B}"/>
                </a:ext>
              </a:extLst>
            </p:cNvPr>
            <p:cNvSpPr/>
            <p:nvPr/>
          </p:nvSpPr>
          <p:spPr>
            <a:xfrm>
              <a:off x="22915453" y="3757218"/>
              <a:ext cx="55054" cy="25056"/>
            </a:xfrm>
            <a:custGeom>
              <a:avLst/>
              <a:gdLst>
                <a:gd name="csX0" fmla="*/ 0 w 55054"/>
                <a:gd name="csY0" fmla="*/ 0 h 25056"/>
                <a:gd name="csX1" fmla="*/ 0 w 55054"/>
                <a:gd name="csY1" fmla="*/ 1727 h 25056"/>
                <a:gd name="csX2" fmla="*/ 5906 w 55054"/>
                <a:gd name="csY2" fmla="*/ 15901 h 25056"/>
                <a:gd name="csX3" fmla="*/ 10605 w 55054"/>
                <a:gd name="csY3" fmla="*/ 20656 h 25056"/>
                <a:gd name="csX4" fmla="*/ 21272 w 55054"/>
                <a:gd name="csY4" fmla="*/ 25057 h 25056"/>
                <a:gd name="csX5" fmla="*/ 33846 w 55054"/>
                <a:gd name="csY5" fmla="*/ 25057 h 25056"/>
                <a:gd name="csX6" fmla="*/ 44450 w 55054"/>
                <a:gd name="csY6" fmla="*/ 20656 h 25056"/>
                <a:gd name="csX7" fmla="*/ 49213 w 55054"/>
                <a:gd name="csY7" fmla="*/ 15901 h 25056"/>
                <a:gd name="csX8" fmla="*/ 55055 w 55054"/>
                <a:gd name="csY8" fmla="*/ 1727 h 25056"/>
                <a:gd name="csX9" fmla="*/ 55055 w 55054"/>
                <a:gd name="csY9" fmla="*/ 0 h 25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5054" h="25056">
                  <a:moveTo>
                    <a:pt x="0" y="0"/>
                  </a:moveTo>
                  <a:lnTo>
                    <a:pt x="0" y="1727"/>
                  </a:lnTo>
                  <a:cubicBezTo>
                    <a:pt x="0" y="7036"/>
                    <a:pt x="2096" y="12141"/>
                    <a:pt x="5906" y="15901"/>
                  </a:cubicBezTo>
                  <a:lnTo>
                    <a:pt x="10605" y="20656"/>
                  </a:lnTo>
                  <a:cubicBezTo>
                    <a:pt x="13462" y="23482"/>
                    <a:pt x="17272" y="25057"/>
                    <a:pt x="21272" y="25057"/>
                  </a:cubicBezTo>
                  <a:lnTo>
                    <a:pt x="33846" y="25057"/>
                  </a:lnTo>
                  <a:cubicBezTo>
                    <a:pt x="37847" y="25057"/>
                    <a:pt x="41656" y="23482"/>
                    <a:pt x="44450" y="20656"/>
                  </a:cubicBezTo>
                  <a:lnTo>
                    <a:pt x="49213" y="15901"/>
                  </a:lnTo>
                  <a:cubicBezTo>
                    <a:pt x="52959" y="12141"/>
                    <a:pt x="55055" y="7036"/>
                    <a:pt x="55055" y="1727"/>
                  </a:cubicBezTo>
                  <a:lnTo>
                    <a:pt x="55055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5" name="Полилиния: фигура 464">
              <a:extLst>
                <a:ext uri="{FF2B5EF4-FFF2-40B4-BE49-F238E27FC236}">
                  <a16:creationId xmlns:a16="http://schemas.microsoft.com/office/drawing/2014/main" id="{4C816050-CB21-0119-8025-1747C23EB82A}"/>
                </a:ext>
              </a:extLst>
            </p:cNvPr>
            <p:cNvSpPr/>
            <p:nvPr/>
          </p:nvSpPr>
          <p:spPr>
            <a:xfrm>
              <a:off x="22925487" y="3794772"/>
              <a:ext cx="35051" cy="17519"/>
            </a:xfrm>
            <a:custGeom>
              <a:avLst/>
              <a:gdLst>
                <a:gd name="csX0" fmla="*/ 35051 w 35051"/>
                <a:gd name="csY0" fmla="*/ 0 h 17519"/>
                <a:gd name="csX1" fmla="*/ 17525 w 35051"/>
                <a:gd name="csY1" fmla="*/ 17520 h 17519"/>
                <a:gd name="csX2" fmla="*/ 5143 w 35051"/>
                <a:gd name="csY2" fmla="*/ 12389 h 17519"/>
                <a:gd name="csX3" fmla="*/ 0 w 35051"/>
                <a:gd name="csY3" fmla="*/ 0 h 17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5051" h="17519">
                  <a:moveTo>
                    <a:pt x="35051" y="0"/>
                  </a:moveTo>
                  <a:cubicBezTo>
                    <a:pt x="35051" y="9684"/>
                    <a:pt x="27241" y="17520"/>
                    <a:pt x="17525" y="17520"/>
                  </a:cubicBezTo>
                  <a:cubicBezTo>
                    <a:pt x="12700" y="17520"/>
                    <a:pt x="8318" y="15564"/>
                    <a:pt x="5143" y="12389"/>
                  </a:cubicBezTo>
                  <a:cubicBezTo>
                    <a:pt x="1968" y="9208"/>
                    <a:pt x="0" y="4852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6" name="Полилиния: фигура 465">
              <a:extLst>
                <a:ext uri="{FF2B5EF4-FFF2-40B4-BE49-F238E27FC236}">
                  <a16:creationId xmlns:a16="http://schemas.microsoft.com/office/drawing/2014/main" id="{2150FF86-90BB-9773-C016-49A18618AD11}"/>
                </a:ext>
              </a:extLst>
            </p:cNvPr>
            <p:cNvSpPr/>
            <p:nvPr/>
          </p:nvSpPr>
          <p:spPr>
            <a:xfrm>
              <a:off x="22795312" y="3791064"/>
              <a:ext cx="75120" cy="56267"/>
            </a:xfrm>
            <a:custGeom>
              <a:avLst/>
              <a:gdLst>
                <a:gd name="csX0" fmla="*/ 75120 w 75120"/>
                <a:gd name="csY0" fmla="*/ 56267 h 56267"/>
                <a:gd name="csX1" fmla="*/ 15049 w 75120"/>
                <a:gd name="csY1" fmla="*/ 56267 h 56267"/>
                <a:gd name="csX2" fmla="*/ 0 w 75120"/>
                <a:gd name="csY2" fmla="*/ 41249 h 56267"/>
                <a:gd name="csX3" fmla="*/ 0 w 75120"/>
                <a:gd name="csY3" fmla="*/ 38748 h 56267"/>
                <a:gd name="csX4" fmla="*/ 20065 w 75120"/>
                <a:gd name="csY4" fmla="*/ 0 h 56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120" h="56267">
                  <a:moveTo>
                    <a:pt x="75120" y="56267"/>
                  </a:moveTo>
                  <a:lnTo>
                    <a:pt x="15049" y="56267"/>
                  </a:lnTo>
                  <a:cubicBezTo>
                    <a:pt x="6731" y="56267"/>
                    <a:pt x="0" y="49536"/>
                    <a:pt x="0" y="41249"/>
                  </a:cubicBezTo>
                  <a:lnTo>
                    <a:pt x="0" y="38748"/>
                  </a:lnTo>
                  <a:cubicBezTo>
                    <a:pt x="0" y="22752"/>
                    <a:pt x="7938" y="8611"/>
                    <a:pt x="20065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7" name="Полилиния: фигура 466">
              <a:extLst>
                <a:ext uri="{FF2B5EF4-FFF2-40B4-BE49-F238E27FC236}">
                  <a16:creationId xmlns:a16="http://schemas.microsoft.com/office/drawing/2014/main" id="{935E168D-E1D4-F97B-AA46-9733CCE53F78}"/>
                </a:ext>
              </a:extLst>
            </p:cNvPr>
            <p:cNvSpPr/>
            <p:nvPr/>
          </p:nvSpPr>
          <p:spPr>
            <a:xfrm>
              <a:off x="22815377" y="3692137"/>
              <a:ext cx="70040" cy="50063"/>
            </a:xfrm>
            <a:custGeom>
              <a:avLst/>
              <a:gdLst>
                <a:gd name="csX0" fmla="*/ 61595 w 70040"/>
                <a:gd name="csY0" fmla="*/ 50063 h 50063"/>
                <a:gd name="csX1" fmla="*/ 70041 w 70040"/>
                <a:gd name="csY1" fmla="*/ 41630 h 50063"/>
                <a:gd name="csX2" fmla="*/ 70041 w 70040"/>
                <a:gd name="csY2" fmla="*/ 32544 h 50063"/>
                <a:gd name="csX3" fmla="*/ 37529 w 70040"/>
                <a:gd name="csY3" fmla="*/ 0 h 50063"/>
                <a:gd name="csX4" fmla="*/ 32512 w 70040"/>
                <a:gd name="csY4" fmla="*/ 0 h 50063"/>
                <a:gd name="csX5" fmla="*/ 0 w 70040"/>
                <a:gd name="csY5" fmla="*/ 32544 h 50063"/>
                <a:gd name="csX6" fmla="*/ 0 w 70040"/>
                <a:gd name="csY6" fmla="*/ 41630 h 50063"/>
                <a:gd name="csX7" fmla="*/ 8382 w 70040"/>
                <a:gd name="csY7" fmla="*/ 50063 h 50063"/>
                <a:gd name="csX8" fmla="*/ 16573 w 70040"/>
                <a:gd name="csY8" fmla="*/ 43681 h 50063"/>
                <a:gd name="csX9" fmla="*/ 18097 w 70040"/>
                <a:gd name="csY9" fmla="*/ 37624 h 50063"/>
                <a:gd name="csX10" fmla="*/ 27813 w 70040"/>
                <a:gd name="csY10" fmla="*/ 30042 h 50063"/>
                <a:gd name="csX11" fmla="*/ 42228 w 70040"/>
                <a:gd name="csY11" fmla="*/ 30042 h 50063"/>
                <a:gd name="csX12" fmla="*/ 51943 w 70040"/>
                <a:gd name="csY12" fmla="*/ 37624 h 50063"/>
                <a:gd name="csX13" fmla="*/ 53404 w 70040"/>
                <a:gd name="csY13" fmla="*/ 43681 h 50063"/>
                <a:gd name="csX14" fmla="*/ 61595 w 70040"/>
                <a:gd name="csY14" fmla="*/ 50063 h 50063"/>
                <a:gd name="csX15" fmla="*/ 61595 w 70040"/>
                <a:gd name="csY15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0040" h="50063">
                  <a:moveTo>
                    <a:pt x="61595" y="50063"/>
                  </a:moveTo>
                  <a:cubicBezTo>
                    <a:pt x="66294" y="50063"/>
                    <a:pt x="70041" y="46285"/>
                    <a:pt x="70041" y="41630"/>
                  </a:cubicBezTo>
                  <a:lnTo>
                    <a:pt x="70041" y="32544"/>
                  </a:lnTo>
                  <a:cubicBezTo>
                    <a:pt x="70041" y="14573"/>
                    <a:pt x="55499" y="0"/>
                    <a:pt x="37529" y="0"/>
                  </a:cubicBezTo>
                  <a:lnTo>
                    <a:pt x="32512" y="0"/>
                  </a:lnTo>
                  <a:cubicBezTo>
                    <a:pt x="14542" y="0"/>
                    <a:pt x="0" y="14573"/>
                    <a:pt x="0" y="32544"/>
                  </a:cubicBezTo>
                  <a:lnTo>
                    <a:pt x="0" y="41630"/>
                  </a:lnTo>
                  <a:cubicBezTo>
                    <a:pt x="0" y="46285"/>
                    <a:pt x="3747" y="50063"/>
                    <a:pt x="8382" y="50063"/>
                  </a:cubicBezTo>
                  <a:cubicBezTo>
                    <a:pt x="12319" y="50063"/>
                    <a:pt x="15622" y="47434"/>
                    <a:pt x="16573" y="43681"/>
                  </a:cubicBezTo>
                  <a:lnTo>
                    <a:pt x="18097" y="37624"/>
                  </a:lnTo>
                  <a:cubicBezTo>
                    <a:pt x="19241" y="33166"/>
                    <a:pt x="23241" y="30042"/>
                    <a:pt x="27813" y="30042"/>
                  </a:cubicBezTo>
                  <a:lnTo>
                    <a:pt x="42228" y="30042"/>
                  </a:lnTo>
                  <a:cubicBezTo>
                    <a:pt x="46799" y="30042"/>
                    <a:pt x="50800" y="33166"/>
                    <a:pt x="51943" y="37624"/>
                  </a:cubicBezTo>
                  <a:lnTo>
                    <a:pt x="53404" y="43681"/>
                  </a:lnTo>
                  <a:cubicBezTo>
                    <a:pt x="54356" y="47434"/>
                    <a:pt x="57722" y="50063"/>
                    <a:pt x="61595" y="50063"/>
                  </a:cubicBezTo>
                  <a:lnTo>
                    <a:pt x="61595" y="50063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8" name="Полилиния: фигура 467">
              <a:extLst>
                <a:ext uri="{FF2B5EF4-FFF2-40B4-BE49-F238E27FC236}">
                  <a16:creationId xmlns:a16="http://schemas.microsoft.com/office/drawing/2014/main" id="{5E3FAE7B-B8F9-AA2B-8C06-C53ABB1E2375}"/>
                </a:ext>
              </a:extLst>
            </p:cNvPr>
            <p:cNvSpPr/>
            <p:nvPr/>
          </p:nvSpPr>
          <p:spPr>
            <a:xfrm>
              <a:off x="22822871" y="3757218"/>
              <a:ext cx="55054" cy="25056"/>
            </a:xfrm>
            <a:custGeom>
              <a:avLst/>
              <a:gdLst>
                <a:gd name="csX0" fmla="*/ 0 w 55054"/>
                <a:gd name="csY0" fmla="*/ 0 h 25056"/>
                <a:gd name="csX1" fmla="*/ 0 w 55054"/>
                <a:gd name="csY1" fmla="*/ 1727 h 25056"/>
                <a:gd name="csX2" fmla="*/ 5842 w 55054"/>
                <a:gd name="csY2" fmla="*/ 15901 h 25056"/>
                <a:gd name="csX3" fmla="*/ 10604 w 55054"/>
                <a:gd name="csY3" fmla="*/ 20656 h 25056"/>
                <a:gd name="csX4" fmla="*/ 21209 w 55054"/>
                <a:gd name="csY4" fmla="*/ 25057 h 25056"/>
                <a:gd name="csX5" fmla="*/ 33782 w 55054"/>
                <a:gd name="csY5" fmla="*/ 25057 h 25056"/>
                <a:gd name="csX6" fmla="*/ 44450 w 55054"/>
                <a:gd name="csY6" fmla="*/ 20656 h 25056"/>
                <a:gd name="csX7" fmla="*/ 49149 w 55054"/>
                <a:gd name="csY7" fmla="*/ 15901 h 25056"/>
                <a:gd name="csX8" fmla="*/ 55054 w 55054"/>
                <a:gd name="csY8" fmla="*/ 1727 h 25056"/>
                <a:gd name="csX9" fmla="*/ 55054 w 55054"/>
                <a:gd name="csY9" fmla="*/ 0 h 25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5054" h="25056">
                  <a:moveTo>
                    <a:pt x="0" y="0"/>
                  </a:moveTo>
                  <a:lnTo>
                    <a:pt x="0" y="1727"/>
                  </a:lnTo>
                  <a:cubicBezTo>
                    <a:pt x="0" y="7036"/>
                    <a:pt x="2095" y="12141"/>
                    <a:pt x="5842" y="15901"/>
                  </a:cubicBezTo>
                  <a:lnTo>
                    <a:pt x="10604" y="20656"/>
                  </a:lnTo>
                  <a:cubicBezTo>
                    <a:pt x="13462" y="23482"/>
                    <a:pt x="17208" y="25057"/>
                    <a:pt x="21209" y="25057"/>
                  </a:cubicBezTo>
                  <a:lnTo>
                    <a:pt x="33782" y="25057"/>
                  </a:lnTo>
                  <a:cubicBezTo>
                    <a:pt x="37782" y="25057"/>
                    <a:pt x="41592" y="23482"/>
                    <a:pt x="44450" y="20656"/>
                  </a:cubicBezTo>
                  <a:lnTo>
                    <a:pt x="49149" y="15901"/>
                  </a:lnTo>
                  <a:cubicBezTo>
                    <a:pt x="52959" y="12141"/>
                    <a:pt x="55054" y="7036"/>
                    <a:pt x="55054" y="1727"/>
                  </a:cubicBezTo>
                  <a:lnTo>
                    <a:pt x="55054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9" name="Полилиния: фигура 468">
              <a:extLst>
                <a:ext uri="{FF2B5EF4-FFF2-40B4-BE49-F238E27FC236}">
                  <a16:creationId xmlns:a16="http://schemas.microsoft.com/office/drawing/2014/main" id="{7B64E6AA-53B6-4F43-CABE-1C2C9486F92F}"/>
                </a:ext>
              </a:extLst>
            </p:cNvPr>
            <p:cNvSpPr/>
            <p:nvPr/>
          </p:nvSpPr>
          <p:spPr>
            <a:xfrm>
              <a:off x="22832903" y="3794772"/>
              <a:ext cx="34988" cy="17519"/>
            </a:xfrm>
            <a:custGeom>
              <a:avLst/>
              <a:gdLst>
                <a:gd name="csX0" fmla="*/ 34989 w 34988"/>
                <a:gd name="csY0" fmla="*/ 0 h 17519"/>
                <a:gd name="csX1" fmla="*/ 17463 w 34988"/>
                <a:gd name="csY1" fmla="*/ 17520 h 17519"/>
                <a:gd name="csX2" fmla="*/ 5080 w 34988"/>
                <a:gd name="csY2" fmla="*/ 12389 h 17519"/>
                <a:gd name="csX3" fmla="*/ 0 w 34988"/>
                <a:gd name="csY3" fmla="*/ 0 h 17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988" h="17519">
                  <a:moveTo>
                    <a:pt x="34989" y="0"/>
                  </a:moveTo>
                  <a:cubicBezTo>
                    <a:pt x="34989" y="9684"/>
                    <a:pt x="27178" y="17520"/>
                    <a:pt x="17463" y="17520"/>
                  </a:cubicBezTo>
                  <a:cubicBezTo>
                    <a:pt x="12636" y="17520"/>
                    <a:pt x="8255" y="15564"/>
                    <a:pt x="5080" y="12389"/>
                  </a:cubicBezTo>
                  <a:cubicBezTo>
                    <a:pt x="1905" y="9208"/>
                    <a:pt x="0" y="4852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0" name="Полилиния: фигура 469">
              <a:extLst>
                <a:ext uri="{FF2B5EF4-FFF2-40B4-BE49-F238E27FC236}">
                  <a16:creationId xmlns:a16="http://schemas.microsoft.com/office/drawing/2014/main" id="{332322B0-1A92-65BD-2A3F-BFE948D9B8B5}"/>
                </a:ext>
              </a:extLst>
            </p:cNvPr>
            <p:cNvSpPr/>
            <p:nvPr/>
          </p:nvSpPr>
          <p:spPr>
            <a:xfrm>
              <a:off x="23015593" y="3791064"/>
              <a:ext cx="75120" cy="56267"/>
            </a:xfrm>
            <a:custGeom>
              <a:avLst/>
              <a:gdLst>
                <a:gd name="csX0" fmla="*/ 55055 w 75120"/>
                <a:gd name="csY0" fmla="*/ 0 h 56267"/>
                <a:gd name="csX1" fmla="*/ 75120 w 75120"/>
                <a:gd name="csY1" fmla="*/ 38748 h 56267"/>
                <a:gd name="csX2" fmla="*/ 75120 w 75120"/>
                <a:gd name="csY2" fmla="*/ 41249 h 56267"/>
                <a:gd name="csX3" fmla="*/ 60071 w 75120"/>
                <a:gd name="csY3" fmla="*/ 56267 h 56267"/>
                <a:gd name="csX4" fmla="*/ 0 w 75120"/>
                <a:gd name="csY4" fmla="*/ 56267 h 56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120" h="56267">
                  <a:moveTo>
                    <a:pt x="55055" y="0"/>
                  </a:moveTo>
                  <a:cubicBezTo>
                    <a:pt x="67183" y="8585"/>
                    <a:pt x="75120" y="22752"/>
                    <a:pt x="75120" y="38748"/>
                  </a:cubicBezTo>
                  <a:lnTo>
                    <a:pt x="75120" y="41249"/>
                  </a:lnTo>
                  <a:cubicBezTo>
                    <a:pt x="75120" y="49536"/>
                    <a:pt x="68390" y="56267"/>
                    <a:pt x="60071" y="56267"/>
                  </a:cubicBezTo>
                  <a:lnTo>
                    <a:pt x="0" y="56267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1" name="Полилиния: фигура 470">
              <a:extLst>
                <a:ext uri="{FF2B5EF4-FFF2-40B4-BE49-F238E27FC236}">
                  <a16:creationId xmlns:a16="http://schemas.microsoft.com/office/drawing/2014/main" id="{BC66DFDA-FFC6-924B-BC10-55A25C4AFBEB}"/>
                </a:ext>
              </a:extLst>
            </p:cNvPr>
            <p:cNvSpPr/>
            <p:nvPr/>
          </p:nvSpPr>
          <p:spPr>
            <a:xfrm>
              <a:off x="23000607" y="3692137"/>
              <a:ext cx="70040" cy="50063"/>
            </a:xfrm>
            <a:custGeom>
              <a:avLst/>
              <a:gdLst>
                <a:gd name="csX0" fmla="*/ 61658 w 70040"/>
                <a:gd name="csY0" fmla="*/ 50063 h 50063"/>
                <a:gd name="csX1" fmla="*/ 70041 w 70040"/>
                <a:gd name="csY1" fmla="*/ 41630 h 50063"/>
                <a:gd name="csX2" fmla="*/ 70041 w 70040"/>
                <a:gd name="csY2" fmla="*/ 32544 h 50063"/>
                <a:gd name="csX3" fmla="*/ 37529 w 70040"/>
                <a:gd name="csY3" fmla="*/ 0 h 50063"/>
                <a:gd name="csX4" fmla="*/ 32512 w 70040"/>
                <a:gd name="csY4" fmla="*/ 0 h 50063"/>
                <a:gd name="csX5" fmla="*/ 0 w 70040"/>
                <a:gd name="csY5" fmla="*/ 32544 h 50063"/>
                <a:gd name="csX6" fmla="*/ 0 w 70040"/>
                <a:gd name="csY6" fmla="*/ 41630 h 50063"/>
                <a:gd name="csX7" fmla="*/ 8382 w 70040"/>
                <a:gd name="csY7" fmla="*/ 50063 h 50063"/>
                <a:gd name="csX8" fmla="*/ 16573 w 70040"/>
                <a:gd name="csY8" fmla="*/ 43681 h 50063"/>
                <a:gd name="csX9" fmla="*/ 18097 w 70040"/>
                <a:gd name="csY9" fmla="*/ 37624 h 50063"/>
                <a:gd name="csX10" fmla="*/ 27813 w 70040"/>
                <a:gd name="csY10" fmla="*/ 30042 h 50063"/>
                <a:gd name="csX11" fmla="*/ 42228 w 70040"/>
                <a:gd name="csY11" fmla="*/ 30042 h 50063"/>
                <a:gd name="csX12" fmla="*/ 51943 w 70040"/>
                <a:gd name="csY12" fmla="*/ 37624 h 50063"/>
                <a:gd name="csX13" fmla="*/ 53404 w 70040"/>
                <a:gd name="csY13" fmla="*/ 43681 h 50063"/>
                <a:gd name="csX14" fmla="*/ 61595 w 70040"/>
                <a:gd name="csY14" fmla="*/ 50063 h 50063"/>
                <a:gd name="csX15" fmla="*/ 61658 w 70040"/>
                <a:gd name="csY15" fmla="*/ 50063 h 50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0040" h="50063">
                  <a:moveTo>
                    <a:pt x="61658" y="50063"/>
                  </a:moveTo>
                  <a:cubicBezTo>
                    <a:pt x="66294" y="50063"/>
                    <a:pt x="70041" y="46285"/>
                    <a:pt x="70041" y="41630"/>
                  </a:cubicBezTo>
                  <a:lnTo>
                    <a:pt x="70041" y="32544"/>
                  </a:lnTo>
                  <a:cubicBezTo>
                    <a:pt x="70041" y="14573"/>
                    <a:pt x="55499" y="0"/>
                    <a:pt x="37529" y="0"/>
                  </a:cubicBezTo>
                  <a:lnTo>
                    <a:pt x="32512" y="0"/>
                  </a:lnTo>
                  <a:cubicBezTo>
                    <a:pt x="14542" y="0"/>
                    <a:pt x="0" y="14573"/>
                    <a:pt x="0" y="32544"/>
                  </a:cubicBezTo>
                  <a:lnTo>
                    <a:pt x="0" y="41630"/>
                  </a:lnTo>
                  <a:cubicBezTo>
                    <a:pt x="0" y="46285"/>
                    <a:pt x="3746" y="50063"/>
                    <a:pt x="8382" y="50063"/>
                  </a:cubicBezTo>
                  <a:cubicBezTo>
                    <a:pt x="12319" y="50063"/>
                    <a:pt x="15621" y="47434"/>
                    <a:pt x="16573" y="43681"/>
                  </a:cubicBezTo>
                  <a:lnTo>
                    <a:pt x="18097" y="37624"/>
                  </a:lnTo>
                  <a:cubicBezTo>
                    <a:pt x="19241" y="33166"/>
                    <a:pt x="23241" y="30042"/>
                    <a:pt x="27813" y="30042"/>
                  </a:cubicBezTo>
                  <a:lnTo>
                    <a:pt x="42228" y="30042"/>
                  </a:lnTo>
                  <a:cubicBezTo>
                    <a:pt x="46799" y="30042"/>
                    <a:pt x="50800" y="33166"/>
                    <a:pt x="51943" y="37624"/>
                  </a:cubicBezTo>
                  <a:lnTo>
                    <a:pt x="53404" y="43681"/>
                  </a:lnTo>
                  <a:cubicBezTo>
                    <a:pt x="54356" y="47434"/>
                    <a:pt x="57721" y="50063"/>
                    <a:pt x="61595" y="50063"/>
                  </a:cubicBezTo>
                  <a:lnTo>
                    <a:pt x="61658" y="50063"/>
                  </a:ln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2" name="Полилиния: фигура 471">
              <a:extLst>
                <a:ext uri="{FF2B5EF4-FFF2-40B4-BE49-F238E27FC236}">
                  <a16:creationId xmlns:a16="http://schemas.microsoft.com/office/drawing/2014/main" id="{B711ECF2-79B4-6A9E-E686-376C45E182E2}"/>
                </a:ext>
              </a:extLst>
            </p:cNvPr>
            <p:cNvSpPr/>
            <p:nvPr/>
          </p:nvSpPr>
          <p:spPr>
            <a:xfrm>
              <a:off x="23008100" y="3757218"/>
              <a:ext cx="55054" cy="25056"/>
            </a:xfrm>
            <a:custGeom>
              <a:avLst/>
              <a:gdLst>
                <a:gd name="csX0" fmla="*/ 0 w 55054"/>
                <a:gd name="csY0" fmla="*/ 0 h 25056"/>
                <a:gd name="csX1" fmla="*/ 0 w 55054"/>
                <a:gd name="csY1" fmla="*/ 1727 h 25056"/>
                <a:gd name="csX2" fmla="*/ 5842 w 55054"/>
                <a:gd name="csY2" fmla="*/ 15901 h 25056"/>
                <a:gd name="csX3" fmla="*/ 10605 w 55054"/>
                <a:gd name="csY3" fmla="*/ 20656 h 25056"/>
                <a:gd name="csX4" fmla="*/ 21210 w 55054"/>
                <a:gd name="csY4" fmla="*/ 25057 h 25056"/>
                <a:gd name="csX5" fmla="*/ 33782 w 55054"/>
                <a:gd name="csY5" fmla="*/ 25057 h 25056"/>
                <a:gd name="csX6" fmla="*/ 44450 w 55054"/>
                <a:gd name="csY6" fmla="*/ 20656 h 25056"/>
                <a:gd name="csX7" fmla="*/ 49150 w 55054"/>
                <a:gd name="csY7" fmla="*/ 15901 h 25056"/>
                <a:gd name="csX8" fmla="*/ 55055 w 55054"/>
                <a:gd name="csY8" fmla="*/ 1727 h 25056"/>
                <a:gd name="csX9" fmla="*/ 55055 w 55054"/>
                <a:gd name="csY9" fmla="*/ 0 h 250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55054" h="25056">
                  <a:moveTo>
                    <a:pt x="0" y="0"/>
                  </a:moveTo>
                  <a:lnTo>
                    <a:pt x="0" y="1727"/>
                  </a:lnTo>
                  <a:cubicBezTo>
                    <a:pt x="0" y="7036"/>
                    <a:pt x="2096" y="12141"/>
                    <a:pt x="5842" y="15901"/>
                  </a:cubicBezTo>
                  <a:lnTo>
                    <a:pt x="10605" y="20656"/>
                  </a:lnTo>
                  <a:cubicBezTo>
                    <a:pt x="13463" y="23482"/>
                    <a:pt x="17209" y="25057"/>
                    <a:pt x="21210" y="25057"/>
                  </a:cubicBezTo>
                  <a:lnTo>
                    <a:pt x="33782" y="25057"/>
                  </a:lnTo>
                  <a:cubicBezTo>
                    <a:pt x="37783" y="25057"/>
                    <a:pt x="41593" y="23482"/>
                    <a:pt x="44450" y="20656"/>
                  </a:cubicBezTo>
                  <a:lnTo>
                    <a:pt x="49150" y="15901"/>
                  </a:lnTo>
                  <a:cubicBezTo>
                    <a:pt x="52960" y="12141"/>
                    <a:pt x="55055" y="7036"/>
                    <a:pt x="55055" y="1727"/>
                  </a:cubicBezTo>
                  <a:lnTo>
                    <a:pt x="55055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3" name="Полилиния: фигура 472">
              <a:extLst>
                <a:ext uri="{FF2B5EF4-FFF2-40B4-BE49-F238E27FC236}">
                  <a16:creationId xmlns:a16="http://schemas.microsoft.com/office/drawing/2014/main" id="{16869E63-C40A-14AE-8EC6-B0A9FB4D2B81}"/>
                </a:ext>
              </a:extLst>
            </p:cNvPr>
            <p:cNvSpPr/>
            <p:nvPr/>
          </p:nvSpPr>
          <p:spPr>
            <a:xfrm>
              <a:off x="23018133" y="3794772"/>
              <a:ext cx="34988" cy="17519"/>
            </a:xfrm>
            <a:custGeom>
              <a:avLst/>
              <a:gdLst>
                <a:gd name="csX0" fmla="*/ 34989 w 34988"/>
                <a:gd name="csY0" fmla="*/ 0 h 17519"/>
                <a:gd name="csX1" fmla="*/ 17463 w 34988"/>
                <a:gd name="csY1" fmla="*/ 17520 h 17519"/>
                <a:gd name="csX2" fmla="*/ 5080 w 34988"/>
                <a:gd name="csY2" fmla="*/ 12389 h 17519"/>
                <a:gd name="csX3" fmla="*/ 0 w 34988"/>
                <a:gd name="csY3" fmla="*/ 0 h 17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988" h="17519">
                  <a:moveTo>
                    <a:pt x="34989" y="0"/>
                  </a:moveTo>
                  <a:cubicBezTo>
                    <a:pt x="34989" y="9684"/>
                    <a:pt x="27178" y="17520"/>
                    <a:pt x="17463" y="17520"/>
                  </a:cubicBezTo>
                  <a:cubicBezTo>
                    <a:pt x="12636" y="17520"/>
                    <a:pt x="8255" y="15564"/>
                    <a:pt x="5080" y="12389"/>
                  </a:cubicBezTo>
                  <a:cubicBezTo>
                    <a:pt x="1905" y="9208"/>
                    <a:pt x="0" y="4852"/>
                    <a:pt x="0" y="0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4" name="Полилиния: фигура 473">
              <a:extLst>
                <a:ext uri="{FF2B5EF4-FFF2-40B4-BE49-F238E27FC236}">
                  <a16:creationId xmlns:a16="http://schemas.microsoft.com/office/drawing/2014/main" id="{2ADD5371-7001-1CFC-12E6-66ABF7957E7F}"/>
                </a:ext>
              </a:extLst>
            </p:cNvPr>
            <p:cNvSpPr/>
            <p:nvPr/>
          </p:nvSpPr>
          <p:spPr>
            <a:xfrm>
              <a:off x="22879545" y="3536943"/>
              <a:ext cx="126933" cy="79197"/>
            </a:xfrm>
            <a:custGeom>
              <a:avLst/>
              <a:gdLst>
                <a:gd name="csX0" fmla="*/ 31146 w 126933"/>
                <a:gd name="csY0" fmla="*/ 79197 h 79197"/>
                <a:gd name="csX1" fmla="*/ 31082 w 126933"/>
                <a:gd name="csY1" fmla="*/ 79121 h 79197"/>
                <a:gd name="csX2" fmla="*/ 1682 w 126933"/>
                <a:gd name="csY2" fmla="*/ 28162 h 79197"/>
                <a:gd name="csX3" fmla="*/ 7842 w 126933"/>
                <a:gd name="csY3" fmla="*/ 10287 h 79197"/>
                <a:gd name="csX4" fmla="*/ 63467 w 126933"/>
                <a:gd name="csY4" fmla="*/ 0 h 79197"/>
                <a:gd name="csX5" fmla="*/ 119030 w 126933"/>
                <a:gd name="csY5" fmla="*/ 10287 h 79197"/>
                <a:gd name="csX6" fmla="*/ 125253 w 126933"/>
                <a:gd name="csY6" fmla="*/ 28162 h 79197"/>
                <a:gd name="csX7" fmla="*/ 95853 w 126933"/>
                <a:gd name="csY7" fmla="*/ 79121 h 79197"/>
                <a:gd name="csX8" fmla="*/ 95789 w 126933"/>
                <a:gd name="csY8" fmla="*/ 79197 h 79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6933" h="79197">
                  <a:moveTo>
                    <a:pt x="31146" y="79197"/>
                  </a:moveTo>
                  <a:cubicBezTo>
                    <a:pt x="31146" y="79197"/>
                    <a:pt x="31146" y="79146"/>
                    <a:pt x="31082" y="79121"/>
                  </a:cubicBezTo>
                  <a:lnTo>
                    <a:pt x="1682" y="28162"/>
                  </a:lnTo>
                  <a:cubicBezTo>
                    <a:pt x="-2128" y="21552"/>
                    <a:pt x="793" y="13017"/>
                    <a:pt x="7842" y="10287"/>
                  </a:cubicBezTo>
                  <a:cubicBezTo>
                    <a:pt x="25114" y="3632"/>
                    <a:pt x="43910" y="0"/>
                    <a:pt x="63467" y="0"/>
                  </a:cubicBezTo>
                  <a:cubicBezTo>
                    <a:pt x="83026" y="0"/>
                    <a:pt x="101821" y="3632"/>
                    <a:pt x="119030" y="10287"/>
                  </a:cubicBezTo>
                  <a:cubicBezTo>
                    <a:pt x="126142" y="13017"/>
                    <a:pt x="129063" y="21552"/>
                    <a:pt x="125253" y="28162"/>
                  </a:cubicBezTo>
                  <a:lnTo>
                    <a:pt x="95853" y="79121"/>
                  </a:lnTo>
                  <a:cubicBezTo>
                    <a:pt x="95853" y="79121"/>
                    <a:pt x="95789" y="79172"/>
                    <a:pt x="95789" y="79197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5" name="Полилиния: фигура 474">
              <a:extLst>
                <a:ext uri="{FF2B5EF4-FFF2-40B4-BE49-F238E27FC236}">
                  <a16:creationId xmlns:a16="http://schemas.microsoft.com/office/drawing/2014/main" id="{892FA0A7-D6BA-44EA-0E40-B09347648A3B}"/>
                </a:ext>
              </a:extLst>
            </p:cNvPr>
            <p:cNvSpPr/>
            <p:nvPr/>
          </p:nvSpPr>
          <p:spPr>
            <a:xfrm>
              <a:off x="22924915" y="3564470"/>
              <a:ext cx="36195" cy="81400"/>
            </a:xfrm>
            <a:custGeom>
              <a:avLst/>
              <a:gdLst>
                <a:gd name="csX0" fmla="*/ 0 w 36195"/>
                <a:gd name="csY0" fmla="*/ 81401 h 81400"/>
                <a:gd name="csX1" fmla="*/ 13018 w 36195"/>
                <a:gd name="csY1" fmla="*/ 4153 h 81400"/>
                <a:gd name="csX2" fmla="*/ 18097 w 36195"/>
                <a:gd name="csY2" fmla="*/ 0 h 81400"/>
                <a:gd name="csX3" fmla="*/ 23178 w 36195"/>
                <a:gd name="csY3" fmla="*/ 4153 h 81400"/>
                <a:gd name="csX4" fmla="*/ 36195 w 36195"/>
                <a:gd name="csY4" fmla="*/ 81401 h 81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6195" h="81400">
                  <a:moveTo>
                    <a:pt x="0" y="81401"/>
                  </a:moveTo>
                  <a:lnTo>
                    <a:pt x="13018" y="4153"/>
                  </a:lnTo>
                  <a:cubicBezTo>
                    <a:pt x="13589" y="1429"/>
                    <a:pt x="15875" y="0"/>
                    <a:pt x="18097" y="0"/>
                  </a:cubicBezTo>
                  <a:cubicBezTo>
                    <a:pt x="20320" y="0"/>
                    <a:pt x="22606" y="1429"/>
                    <a:pt x="23178" y="4153"/>
                  </a:cubicBezTo>
                  <a:lnTo>
                    <a:pt x="36195" y="81401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6" name="Полилиния: фигура 475">
              <a:extLst>
                <a:ext uri="{FF2B5EF4-FFF2-40B4-BE49-F238E27FC236}">
                  <a16:creationId xmlns:a16="http://schemas.microsoft.com/office/drawing/2014/main" id="{48AFDFA8-0170-1B20-E171-4E773DB74CE4}"/>
                </a:ext>
              </a:extLst>
            </p:cNvPr>
            <p:cNvSpPr/>
            <p:nvPr/>
          </p:nvSpPr>
          <p:spPr>
            <a:xfrm>
              <a:off x="22897927" y="3642074"/>
              <a:ext cx="90170" cy="45053"/>
            </a:xfrm>
            <a:custGeom>
              <a:avLst/>
              <a:gdLst>
                <a:gd name="csX0" fmla="*/ 90170 w 90170"/>
                <a:gd name="csY0" fmla="*/ 45053 h 45053"/>
                <a:gd name="csX1" fmla="*/ 45085 w 90170"/>
                <a:gd name="csY1" fmla="*/ 0 h 45053"/>
                <a:gd name="csX2" fmla="*/ 0 w 90170"/>
                <a:gd name="csY2" fmla="*/ 45053 h 45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170" h="45053">
                  <a:moveTo>
                    <a:pt x="90170" y="45053"/>
                  </a:moveTo>
                  <a:cubicBezTo>
                    <a:pt x="90170" y="20174"/>
                    <a:pt x="69977" y="0"/>
                    <a:pt x="45085" y="0"/>
                  </a:cubicBezTo>
                  <a:cubicBezTo>
                    <a:pt x="20193" y="0"/>
                    <a:pt x="0" y="20174"/>
                    <a:pt x="0" y="45053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7" name="Полилиния: фигура 476">
              <a:extLst>
                <a:ext uri="{FF2B5EF4-FFF2-40B4-BE49-F238E27FC236}">
                  <a16:creationId xmlns:a16="http://schemas.microsoft.com/office/drawing/2014/main" id="{F3188F7A-2153-E1C9-3D68-8A55E20F56B1}"/>
                </a:ext>
              </a:extLst>
            </p:cNvPr>
            <p:cNvSpPr/>
            <p:nvPr/>
          </p:nvSpPr>
          <p:spPr>
            <a:xfrm>
              <a:off x="22787819" y="3568936"/>
              <a:ext cx="107186" cy="123195"/>
            </a:xfrm>
            <a:custGeom>
              <a:avLst/>
              <a:gdLst>
                <a:gd name="csX0" fmla="*/ 17526 w 107186"/>
                <a:gd name="csY0" fmla="*/ 123195 h 123195"/>
                <a:gd name="csX1" fmla="*/ 0 w 107186"/>
                <a:gd name="csY1" fmla="*/ 123195 h 123195"/>
                <a:gd name="csX2" fmla="*/ 57277 w 107186"/>
                <a:gd name="csY2" fmla="*/ 2869 h 123195"/>
                <a:gd name="csX3" fmla="*/ 76136 w 107186"/>
                <a:gd name="csY3" fmla="*/ 6222 h 123195"/>
                <a:gd name="csX4" fmla="*/ 105537 w 107186"/>
                <a:gd name="csY4" fmla="*/ 57136 h 123195"/>
                <a:gd name="csX5" fmla="*/ 103442 w 107186"/>
                <a:gd name="csY5" fmla="*/ 72357 h 123195"/>
                <a:gd name="csX6" fmla="*/ 85407 w 107186"/>
                <a:gd name="csY6" fmla="*/ 103148 h 1231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7186" h="123195">
                  <a:moveTo>
                    <a:pt x="17526" y="123195"/>
                  </a:moveTo>
                  <a:lnTo>
                    <a:pt x="0" y="123195"/>
                  </a:lnTo>
                  <a:cubicBezTo>
                    <a:pt x="0" y="74713"/>
                    <a:pt x="22352" y="31355"/>
                    <a:pt x="57277" y="2869"/>
                  </a:cubicBezTo>
                  <a:cubicBezTo>
                    <a:pt x="63309" y="-2033"/>
                    <a:pt x="72263" y="-484"/>
                    <a:pt x="76136" y="6222"/>
                  </a:cubicBezTo>
                  <a:lnTo>
                    <a:pt x="105537" y="57136"/>
                  </a:lnTo>
                  <a:cubicBezTo>
                    <a:pt x="108394" y="62095"/>
                    <a:pt x="107442" y="68274"/>
                    <a:pt x="103442" y="72357"/>
                  </a:cubicBezTo>
                  <a:cubicBezTo>
                    <a:pt x="95059" y="80841"/>
                    <a:pt x="88836" y="91382"/>
                    <a:pt x="85407" y="103148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8" name="Полилиния: фигура 477">
              <a:extLst>
                <a:ext uri="{FF2B5EF4-FFF2-40B4-BE49-F238E27FC236}">
                  <a16:creationId xmlns:a16="http://schemas.microsoft.com/office/drawing/2014/main" id="{5279FD08-ACF0-0F54-D648-D893CB5225CF}"/>
                </a:ext>
              </a:extLst>
            </p:cNvPr>
            <p:cNvSpPr/>
            <p:nvPr/>
          </p:nvSpPr>
          <p:spPr>
            <a:xfrm>
              <a:off x="22991051" y="3568960"/>
              <a:ext cx="107155" cy="123202"/>
            </a:xfrm>
            <a:custGeom>
              <a:avLst/>
              <a:gdLst>
                <a:gd name="csX0" fmla="*/ 21749 w 107155"/>
                <a:gd name="csY0" fmla="*/ 103155 h 123202"/>
                <a:gd name="csX1" fmla="*/ 3778 w 107155"/>
                <a:gd name="csY1" fmla="*/ 72364 h 123202"/>
                <a:gd name="csX2" fmla="*/ 1619 w 107155"/>
                <a:gd name="csY2" fmla="*/ 57143 h 123202"/>
                <a:gd name="csX3" fmla="*/ 31083 w 107155"/>
                <a:gd name="csY3" fmla="*/ 6235 h 123202"/>
                <a:gd name="csX4" fmla="*/ 49879 w 107155"/>
                <a:gd name="csY4" fmla="*/ 2876 h 123202"/>
                <a:gd name="csX5" fmla="*/ 107156 w 107155"/>
                <a:gd name="csY5" fmla="*/ 123202 h 123202"/>
                <a:gd name="csX6" fmla="*/ 87153 w 107155"/>
                <a:gd name="csY6" fmla="*/ 123202 h 123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7155" h="123202">
                  <a:moveTo>
                    <a:pt x="21749" y="103155"/>
                  </a:moveTo>
                  <a:cubicBezTo>
                    <a:pt x="18383" y="91389"/>
                    <a:pt x="12096" y="80848"/>
                    <a:pt x="3778" y="72364"/>
                  </a:cubicBezTo>
                  <a:cubicBezTo>
                    <a:pt x="-286" y="68281"/>
                    <a:pt x="-1176" y="62102"/>
                    <a:pt x="1619" y="57143"/>
                  </a:cubicBezTo>
                  <a:lnTo>
                    <a:pt x="31083" y="6235"/>
                  </a:lnTo>
                  <a:cubicBezTo>
                    <a:pt x="34956" y="-502"/>
                    <a:pt x="43910" y="-2026"/>
                    <a:pt x="49879" y="2876"/>
                  </a:cubicBezTo>
                  <a:cubicBezTo>
                    <a:pt x="84804" y="31362"/>
                    <a:pt x="107156" y="74720"/>
                    <a:pt x="107156" y="123202"/>
                  </a:cubicBezTo>
                  <a:lnTo>
                    <a:pt x="87153" y="123202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49" name="Группа 548">
            <a:extLst>
              <a:ext uri="{FF2B5EF4-FFF2-40B4-BE49-F238E27FC236}">
                <a16:creationId xmlns:a16="http://schemas.microsoft.com/office/drawing/2014/main" id="{1DE5D700-4EBD-6202-64F9-0A48C54FC964}"/>
              </a:ext>
            </a:extLst>
          </p:cNvPr>
          <p:cNvGrpSpPr/>
          <p:nvPr/>
        </p:nvGrpSpPr>
        <p:grpSpPr>
          <a:xfrm>
            <a:off x="9675668" y="5396901"/>
            <a:ext cx="310387" cy="290360"/>
            <a:chOff x="22787819" y="5086350"/>
            <a:chExt cx="310387" cy="290360"/>
          </a:xfrm>
        </p:grpSpPr>
        <p:sp>
          <p:nvSpPr>
            <p:cNvPr id="479" name="Полилиния: фигура 478">
              <a:extLst>
                <a:ext uri="{FF2B5EF4-FFF2-40B4-BE49-F238E27FC236}">
                  <a16:creationId xmlns:a16="http://schemas.microsoft.com/office/drawing/2014/main" id="{3D5631AC-344E-D6DB-056E-6F73B3029927}"/>
                </a:ext>
              </a:extLst>
            </p:cNvPr>
            <p:cNvSpPr/>
            <p:nvPr/>
          </p:nvSpPr>
          <p:spPr>
            <a:xfrm>
              <a:off x="22857923" y="5256606"/>
              <a:ext cx="120077" cy="120103"/>
            </a:xfrm>
            <a:custGeom>
              <a:avLst/>
              <a:gdLst>
                <a:gd name="csX0" fmla="*/ 52577 w 120077"/>
                <a:gd name="csY0" fmla="*/ 120104 h 120103"/>
                <a:gd name="csX1" fmla="*/ 68199 w 120077"/>
                <a:gd name="csY1" fmla="*/ 120104 h 120103"/>
                <a:gd name="csX2" fmla="*/ 72580 w 120077"/>
                <a:gd name="csY2" fmla="*/ 115748 h 120103"/>
                <a:gd name="csX3" fmla="*/ 72580 w 120077"/>
                <a:gd name="csY3" fmla="*/ 106934 h 120103"/>
                <a:gd name="csX4" fmla="*/ 74231 w 120077"/>
                <a:gd name="csY4" fmla="*/ 104705 h 120103"/>
                <a:gd name="csX5" fmla="*/ 81534 w 120077"/>
                <a:gd name="csY5" fmla="*/ 101683 h 120103"/>
                <a:gd name="csX6" fmla="*/ 84265 w 120077"/>
                <a:gd name="csY6" fmla="*/ 102083 h 120103"/>
                <a:gd name="csX7" fmla="*/ 90488 w 120077"/>
                <a:gd name="csY7" fmla="*/ 108312 h 120103"/>
                <a:gd name="csX8" fmla="*/ 96647 w 120077"/>
                <a:gd name="csY8" fmla="*/ 108312 h 120103"/>
                <a:gd name="csX9" fmla="*/ 108331 w 120077"/>
                <a:gd name="csY9" fmla="*/ 96647 h 120103"/>
                <a:gd name="csX10" fmla="*/ 108331 w 120077"/>
                <a:gd name="csY10" fmla="*/ 90488 h 120103"/>
                <a:gd name="csX11" fmla="*/ 102108 w 120077"/>
                <a:gd name="csY11" fmla="*/ 84258 h 120103"/>
                <a:gd name="csX12" fmla="*/ 101664 w 120077"/>
                <a:gd name="csY12" fmla="*/ 81528 h 120103"/>
                <a:gd name="csX13" fmla="*/ 104711 w 120077"/>
                <a:gd name="csY13" fmla="*/ 74219 h 120103"/>
                <a:gd name="csX14" fmla="*/ 106934 w 120077"/>
                <a:gd name="csY14" fmla="*/ 72568 h 120103"/>
                <a:gd name="csX15" fmla="*/ 115760 w 120077"/>
                <a:gd name="csY15" fmla="*/ 72568 h 120103"/>
                <a:gd name="csX16" fmla="*/ 120078 w 120077"/>
                <a:gd name="csY16" fmla="*/ 68212 h 120103"/>
                <a:gd name="csX17" fmla="*/ 120078 w 120077"/>
                <a:gd name="csY17" fmla="*/ 51892 h 120103"/>
                <a:gd name="csX18" fmla="*/ 115760 w 120077"/>
                <a:gd name="csY18" fmla="*/ 47536 h 120103"/>
                <a:gd name="csX19" fmla="*/ 106934 w 120077"/>
                <a:gd name="csY19" fmla="*/ 47536 h 120103"/>
                <a:gd name="csX20" fmla="*/ 104711 w 120077"/>
                <a:gd name="csY20" fmla="*/ 45885 h 120103"/>
                <a:gd name="csX21" fmla="*/ 101664 w 120077"/>
                <a:gd name="csY21" fmla="*/ 38576 h 120103"/>
                <a:gd name="csX22" fmla="*/ 102108 w 120077"/>
                <a:gd name="csY22" fmla="*/ 35845 h 120103"/>
                <a:gd name="csX23" fmla="*/ 108331 w 120077"/>
                <a:gd name="csY23" fmla="*/ 29616 h 120103"/>
                <a:gd name="csX24" fmla="*/ 108331 w 120077"/>
                <a:gd name="csY24" fmla="*/ 23457 h 120103"/>
                <a:gd name="csX25" fmla="*/ 96647 w 120077"/>
                <a:gd name="csY25" fmla="*/ 11792 h 120103"/>
                <a:gd name="csX26" fmla="*/ 90488 w 120077"/>
                <a:gd name="csY26" fmla="*/ 11792 h 120103"/>
                <a:gd name="csX27" fmla="*/ 84265 w 120077"/>
                <a:gd name="csY27" fmla="*/ 18028 h 120103"/>
                <a:gd name="csX28" fmla="*/ 81534 w 120077"/>
                <a:gd name="csY28" fmla="*/ 18428 h 120103"/>
                <a:gd name="csX29" fmla="*/ 74231 w 120077"/>
                <a:gd name="csY29" fmla="*/ 15399 h 120103"/>
                <a:gd name="csX30" fmla="*/ 72580 w 120077"/>
                <a:gd name="csY30" fmla="*/ 13170 h 120103"/>
                <a:gd name="csX31" fmla="*/ 72580 w 120077"/>
                <a:gd name="csY31" fmla="*/ 4356 h 120103"/>
                <a:gd name="csX32" fmla="*/ 68199 w 120077"/>
                <a:gd name="csY32" fmla="*/ 0 h 120103"/>
                <a:gd name="csX33" fmla="*/ 51879 w 120077"/>
                <a:gd name="csY33" fmla="*/ 0 h 120103"/>
                <a:gd name="csX34" fmla="*/ 47561 w 120077"/>
                <a:gd name="csY34" fmla="*/ 4356 h 120103"/>
                <a:gd name="csX35" fmla="*/ 47561 w 120077"/>
                <a:gd name="csY35" fmla="*/ 13170 h 120103"/>
                <a:gd name="csX36" fmla="*/ 45910 w 120077"/>
                <a:gd name="csY36" fmla="*/ 15399 h 120103"/>
                <a:gd name="csX37" fmla="*/ 38608 w 120077"/>
                <a:gd name="csY37" fmla="*/ 18428 h 120103"/>
                <a:gd name="csX38" fmla="*/ 35877 w 120077"/>
                <a:gd name="csY38" fmla="*/ 18028 h 120103"/>
                <a:gd name="csX39" fmla="*/ 29590 w 120077"/>
                <a:gd name="csY39" fmla="*/ 11792 h 120103"/>
                <a:gd name="csX40" fmla="*/ 23495 w 120077"/>
                <a:gd name="csY40" fmla="*/ 11792 h 120103"/>
                <a:gd name="csX41" fmla="*/ 11811 w 120077"/>
                <a:gd name="csY41" fmla="*/ 23457 h 120103"/>
                <a:gd name="csX42" fmla="*/ 11811 w 120077"/>
                <a:gd name="csY42" fmla="*/ 29616 h 120103"/>
                <a:gd name="csX43" fmla="*/ 18034 w 120077"/>
                <a:gd name="csY43" fmla="*/ 35845 h 120103"/>
                <a:gd name="csX44" fmla="*/ 18414 w 120077"/>
                <a:gd name="csY44" fmla="*/ 38576 h 120103"/>
                <a:gd name="csX45" fmla="*/ 15430 w 120077"/>
                <a:gd name="csY45" fmla="*/ 45885 h 120103"/>
                <a:gd name="csX46" fmla="*/ 13144 w 120077"/>
                <a:gd name="csY46" fmla="*/ 47536 h 120103"/>
                <a:gd name="csX47" fmla="*/ 4381 w 120077"/>
                <a:gd name="csY47" fmla="*/ 47536 h 120103"/>
                <a:gd name="csX48" fmla="*/ 0 w 120077"/>
                <a:gd name="csY48" fmla="*/ 51892 h 120103"/>
                <a:gd name="csX49" fmla="*/ 0 w 120077"/>
                <a:gd name="csY49" fmla="*/ 65062 h 120103"/>
                <a:gd name="csX50" fmla="*/ 37655 w 120077"/>
                <a:gd name="csY50" fmla="*/ 62554 h 120103"/>
                <a:gd name="csX51" fmla="*/ 37528 w 120077"/>
                <a:gd name="csY51" fmla="*/ 60052 h 120103"/>
                <a:gd name="csX52" fmla="*/ 60071 w 120077"/>
                <a:gd name="csY52" fmla="*/ 37522 h 120103"/>
                <a:gd name="csX53" fmla="*/ 82614 w 120077"/>
                <a:gd name="csY53" fmla="*/ 60052 h 120103"/>
                <a:gd name="csX54" fmla="*/ 60071 w 120077"/>
                <a:gd name="csY54" fmla="*/ 82582 h 120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20077" h="120103">
                  <a:moveTo>
                    <a:pt x="52577" y="120104"/>
                  </a:moveTo>
                  <a:lnTo>
                    <a:pt x="68199" y="120104"/>
                  </a:lnTo>
                  <a:cubicBezTo>
                    <a:pt x="70612" y="120104"/>
                    <a:pt x="72580" y="118148"/>
                    <a:pt x="72580" y="115748"/>
                  </a:cubicBezTo>
                  <a:lnTo>
                    <a:pt x="72580" y="106934"/>
                  </a:lnTo>
                  <a:cubicBezTo>
                    <a:pt x="72580" y="105912"/>
                    <a:pt x="73278" y="105035"/>
                    <a:pt x="74231" y="104705"/>
                  </a:cubicBezTo>
                  <a:cubicBezTo>
                    <a:pt x="76771" y="103905"/>
                    <a:pt x="79184" y="102882"/>
                    <a:pt x="81534" y="101683"/>
                  </a:cubicBezTo>
                  <a:cubicBezTo>
                    <a:pt x="82423" y="101206"/>
                    <a:pt x="83565" y="101352"/>
                    <a:pt x="84265" y="102083"/>
                  </a:cubicBezTo>
                  <a:lnTo>
                    <a:pt x="90488" y="108312"/>
                  </a:lnTo>
                  <a:cubicBezTo>
                    <a:pt x="92202" y="110014"/>
                    <a:pt x="94932" y="110014"/>
                    <a:pt x="96647" y="108312"/>
                  </a:cubicBezTo>
                  <a:lnTo>
                    <a:pt x="108331" y="96647"/>
                  </a:lnTo>
                  <a:cubicBezTo>
                    <a:pt x="110045" y="94945"/>
                    <a:pt x="110045" y="92196"/>
                    <a:pt x="108331" y="90488"/>
                  </a:cubicBezTo>
                  <a:lnTo>
                    <a:pt x="102108" y="84258"/>
                  </a:lnTo>
                  <a:cubicBezTo>
                    <a:pt x="101346" y="83534"/>
                    <a:pt x="101219" y="82429"/>
                    <a:pt x="101664" y="81528"/>
                  </a:cubicBezTo>
                  <a:cubicBezTo>
                    <a:pt x="102870" y="79203"/>
                    <a:pt x="103886" y="76746"/>
                    <a:pt x="104711" y="74219"/>
                  </a:cubicBezTo>
                  <a:cubicBezTo>
                    <a:pt x="105028" y="73247"/>
                    <a:pt x="105918" y="72568"/>
                    <a:pt x="106934" y="72568"/>
                  </a:cubicBezTo>
                  <a:lnTo>
                    <a:pt x="115760" y="72568"/>
                  </a:lnTo>
                  <a:cubicBezTo>
                    <a:pt x="118173" y="72568"/>
                    <a:pt x="120078" y="70618"/>
                    <a:pt x="120078" y="68212"/>
                  </a:cubicBezTo>
                  <a:lnTo>
                    <a:pt x="120078" y="51892"/>
                  </a:lnTo>
                  <a:cubicBezTo>
                    <a:pt x="120078" y="49492"/>
                    <a:pt x="118173" y="47536"/>
                    <a:pt x="115760" y="47536"/>
                  </a:cubicBezTo>
                  <a:lnTo>
                    <a:pt x="106934" y="47536"/>
                  </a:lnTo>
                  <a:cubicBezTo>
                    <a:pt x="105918" y="47536"/>
                    <a:pt x="105028" y="46863"/>
                    <a:pt x="104711" y="45885"/>
                  </a:cubicBezTo>
                  <a:cubicBezTo>
                    <a:pt x="103886" y="43358"/>
                    <a:pt x="102870" y="40907"/>
                    <a:pt x="101664" y="38576"/>
                  </a:cubicBezTo>
                  <a:cubicBezTo>
                    <a:pt x="101219" y="37674"/>
                    <a:pt x="101346" y="36576"/>
                    <a:pt x="102108" y="35845"/>
                  </a:cubicBezTo>
                  <a:lnTo>
                    <a:pt x="108331" y="29616"/>
                  </a:lnTo>
                  <a:cubicBezTo>
                    <a:pt x="110045" y="27915"/>
                    <a:pt x="110045" y="25159"/>
                    <a:pt x="108331" y="23457"/>
                  </a:cubicBezTo>
                  <a:lnTo>
                    <a:pt x="96647" y="11792"/>
                  </a:lnTo>
                  <a:cubicBezTo>
                    <a:pt x="94932" y="10090"/>
                    <a:pt x="92202" y="10090"/>
                    <a:pt x="90488" y="11792"/>
                  </a:cubicBezTo>
                  <a:lnTo>
                    <a:pt x="84265" y="18028"/>
                  </a:lnTo>
                  <a:cubicBezTo>
                    <a:pt x="83565" y="18752"/>
                    <a:pt x="82423" y="18904"/>
                    <a:pt x="81534" y="18428"/>
                  </a:cubicBezTo>
                  <a:cubicBezTo>
                    <a:pt x="79184" y="17228"/>
                    <a:pt x="76771" y="16199"/>
                    <a:pt x="74231" y="15399"/>
                  </a:cubicBezTo>
                  <a:cubicBezTo>
                    <a:pt x="73278" y="15094"/>
                    <a:pt x="72580" y="14198"/>
                    <a:pt x="72580" y="13170"/>
                  </a:cubicBezTo>
                  <a:lnTo>
                    <a:pt x="72580" y="4356"/>
                  </a:lnTo>
                  <a:cubicBezTo>
                    <a:pt x="72580" y="1956"/>
                    <a:pt x="70612" y="0"/>
                    <a:pt x="68199" y="0"/>
                  </a:cubicBezTo>
                  <a:lnTo>
                    <a:pt x="51879" y="0"/>
                  </a:lnTo>
                  <a:cubicBezTo>
                    <a:pt x="49466" y="0"/>
                    <a:pt x="47561" y="1956"/>
                    <a:pt x="47561" y="4356"/>
                  </a:cubicBezTo>
                  <a:lnTo>
                    <a:pt x="47561" y="13170"/>
                  </a:lnTo>
                  <a:cubicBezTo>
                    <a:pt x="47561" y="14198"/>
                    <a:pt x="46863" y="15075"/>
                    <a:pt x="45910" y="15399"/>
                  </a:cubicBezTo>
                  <a:cubicBezTo>
                    <a:pt x="43370" y="16199"/>
                    <a:pt x="40894" y="17228"/>
                    <a:pt x="38608" y="18428"/>
                  </a:cubicBezTo>
                  <a:cubicBezTo>
                    <a:pt x="37655" y="18904"/>
                    <a:pt x="36576" y="18752"/>
                    <a:pt x="35877" y="18028"/>
                  </a:cubicBezTo>
                  <a:lnTo>
                    <a:pt x="29590" y="11792"/>
                  </a:lnTo>
                  <a:cubicBezTo>
                    <a:pt x="27939" y="10090"/>
                    <a:pt x="25146" y="10090"/>
                    <a:pt x="23495" y="11792"/>
                  </a:cubicBezTo>
                  <a:lnTo>
                    <a:pt x="11811" y="23457"/>
                  </a:lnTo>
                  <a:cubicBezTo>
                    <a:pt x="10096" y="25159"/>
                    <a:pt x="10096" y="27915"/>
                    <a:pt x="11811" y="29616"/>
                  </a:cubicBezTo>
                  <a:lnTo>
                    <a:pt x="18034" y="35845"/>
                  </a:lnTo>
                  <a:cubicBezTo>
                    <a:pt x="18732" y="36576"/>
                    <a:pt x="18923" y="37674"/>
                    <a:pt x="18414" y="38576"/>
                  </a:cubicBezTo>
                  <a:cubicBezTo>
                    <a:pt x="17208" y="40907"/>
                    <a:pt x="16192" y="43358"/>
                    <a:pt x="15430" y="45885"/>
                  </a:cubicBezTo>
                  <a:cubicBezTo>
                    <a:pt x="15113" y="46863"/>
                    <a:pt x="14224" y="47536"/>
                    <a:pt x="13144" y="47536"/>
                  </a:cubicBezTo>
                  <a:lnTo>
                    <a:pt x="4381" y="47536"/>
                  </a:lnTo>
                  <a:cubicBezTo>
                    <a:pt x="1968" y="47536"/>
                    <a:pt x="0" y="49492"/>
                    <a:pt x="0" y="51892"/>
                  </a:cubicBezTo>
                  <a:lnTo>
                    <a:pt x="0" y="65062"/>
                  </a:lnTo>
                  <a:moveTo>
                    <a:pt x="37655" y="62554"/>
                  </a:moveTo>
                  <a:cubicBezTo>
                    <a:pt x="37592" y="61728"/>
                    <a:pt x="37528" y="60903"/>
                    <a:pt x="37528" y="60052"/>
                  </a:cubicBezTo>
                  <a:cubicBezTo>
                    <a:pt x="37528" y="47612"/>
                    <a:pt x="47625" y="37522"/>
                    <a:pt x="60071" y="37522"/>
                  </a:cubicBezTo>
                  <a:cubicBezTo>
                    <a:pt x="72517" y="37522"/>
                    <a:pt x="82614" y="47612"/>
                    <a:pt x="82614" y="60052"/>
                  </a:cubicBezTo>
                  <a:cubicBezTo>
                    <a:pt x="82614" y="72492"/>
                    <a:pt x="72517" y="82582"/>
                    <a:pt x="60071" y="82582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0" name="Полилиния: фигура 479">
              <a:extLst>
                <a:ext uri="{FF2B5EF4-FFF2-40B4-BE49-F238E27FC236}">
                  <a16:creationId xmlns:a16="http://schemas.microsoft.com/office/drawing/2014/main" id="{7544CEEA-C78C-D11A-EED7-83C0D62A3E66}"/>
                </a:ext>
              </a:extLst>
            </p:cNvPr>
            <p:cNvSpPr/>
            <p:nvPr/>
          </p:nvSpPr>
          <p:spPr>
            <a:xfrm>
              <a:off x="22880401" y="5086350"/>
              <a:ext cx="154479" cy="154403"/>
            </a:xfrm>
            <a:custGeom>
              <a:avLst/>
              <a:gdLst>
                <a:gd name="csX0" fmla="*/ 147638 w 154479"/>
                <a:gd name="csY0" fmla="*/ 64808 h 154403"/>
                <a:gd name="csX1" fmla="*/ 143384 w 154479"/>
                <a:gd name="csY1" fmla="*/ 54515 h 154403"/>
                <a:gd name="csX2" fmla="*/ 143955 w 154479"/>
                <a:gd name="csY2" fmla="*/ 50736 h 154403"/>
                <a:gd name="csX3" fmla="*/ 152718 w 154479"/>
                <a:gd name="csY3" fmla="*/ 41954 h 154403"/>
                <a:gd name="csX4" fmla="*/ 152718 w 154479"/>
                <a:gd name="csY4" fmla="*/ 33439 h 154403"/>
                <a:gd name="csX5" fmla="*/ 136272 w 154479"/>
                <a:gd name="csY5" fmla="*/ 17044 h 154403"/>
                <a:gd name="csX6" fmla="*/ 127762 w 154479"/>
                <a:gd name="csY6" fmla="*/ 17044 h 154403"/>
                <a:gd name="csX7" fmla="*/ 118999 w 154479"/>
                <a:gd name="csY7" fmla="*/ 25832 h 154403"/>
                <a:gd name="csX8" fmla="*/ 115253 w 154479"/>
                <a:gd name="csY8" fmla="*/ 26384 h 154403"/>
                <a:gd name="csX9" fmla="*/ 104966 w 154479"/>
                <a:gd name="csY9" fmla="*/ 22130 h 154403"/>
                <a:gd name="csX10" fmla="*/ 102680 w 154479"/>
                <a:gd name="csY10" fmla="*/ 19076 h 154403"/>
                <a:gd name="csX11" fmla="*/ 102680 w 154479"/>
                <a:gd name="csY11" fmla="*/ 6033 h 154403"/>
                <a:gd name="csX12" fmla="*/ 96648 w 154479"/>
                <a:gd name="csY12" fmla="*/ 0 h 154403"/>
                <a:gd name="csX13" fmla="*/ 73597 w 154479"/>
                <a:gd name="csY13" fmla="*/ 0 h 154403"/>
                <a:gd name="csX14" fmla="*/ 67564 w 154479"/>
                <a:gd name="csY14" fmla="*/ 6033 h 154403"/>
                <a:gd name="csX15" fmla="*/ 67564 w 154479"/>
                <a:gd name="csY15" fmla="*/ 19799 h 154403"/>
                <a:gd name="csX16" fmla="*/ 65278 w 154479"/>
                <a:gd name="csY16" fmla="*/ 22854 h 154403"/>
                <a:gd name="csX17" fmla="*/ 54737 w 154479"/>
                <a:gd name="csY17" fmla="*/ 27134 h 154403"/>
                <a:gd name="csX18" fmla="*/ 50991 w 154479"/>
                <a:gd name="csY18" fmla="*/ 26581 h 154403"/>
                <a:gd name="csX19" fmla="*/ 41911 w 154479"/>
                <a:gd name="csY19" fmla="*/ 17672 h 154403"/>
                <a:gd name="csX20" fmla="*/ 33528 w 154479"/>
                <a:gd name="csY20" fmla="*/ 17672 h 154403"/>
                <a:gd name="csX21" fmla="*/ 16764 w 154479"/>
                <a:gd name="csY21" fmla="*/ 34017 h 154403"/>
                <a:gd name="csX22" fmla="*/ 16764 w 154479"/>
                <a:gd name="csY22" fmla="*/ 42628 h 154403"/>
                <a:gd name="csX23" fmla="*/ 25591 w 154479"/>
                <a:gd name="csY23" fmla="*/ 51264 h 154403"/>
                <a:gd name="csX24" fmla="*/ 26162 w 154479"/>
                <a:gd name="csY24" fmla="*/ 55093 h 154403"/>
                <a:gd name="csX25" fmla="*/ 21844 w 154479"/>
                <a:gd name="csY25" fmla="*/ 65278 h 154403"/>
                <a:gd name="csX26" fmla="*/ 18797 w 154479"/>
                <a:gd name="csY26" fmla="*/ 67532 h 154403"/>
                <a:gd name="csX27" fmla="*/ 6033 w 154479"/>
                <a:gd name="csY27" fmla="*/ 67532 h 154403"/>
                <a:gd name="csX28" fmla="*/ 0 w 154479"/>
                <a:gd name="csY28" fmla="*/ 73565 h 154403"/>
                <a:gd name="csX29" fmla="*/ 0 w 154479"/>
                <a:gd name="csY29" fmla="*/ 96571 h 154403"/>
                <a:gd name="csX30" fmla="*/ 6033 w 154479"/>
                <a:gd name="csY30" fmla="*/ 102603 h 154403"/>
                <a:gd name="csX31" fmla="*/ 18860 w 154479"/>
                <a:gd name="csY31" fmla="*/ 102603 h 154403"/>
                <a:gd name="csX32" fmla="*/ 21908 w 154479"/>
                <a:gd name="csY32" fmla="*/ 104883 h 154403"/>
                <a:gd name="csX33" fmla="*/ 26162 w 154479"/>
                <a:gd name="csY33" fmla="*/ 115170 h 154403"/>
                <a:gd name="csX34" fmla="*/ 25654 w 154479"/>
                <a:gd name="csY34" fmla="*/ 118948 h 154403"/>
                <a:gd name="csX35" fmla="*/ 16828 w 154479"/>
                <a:gd name="csY35" fmla="*/ 127737 h 154403"/>
                <a:gd name="csX36" fmla="*/ 16828 w 154479"/>
                <a:gd name="csY36" fmla="*/ 136246 h 154403"/>
                <a:gd name="csX37" fmla="*/ 33274 w 154479"/>
                <a:gd name="csY37" fmla="*/ 152641 h 154403"/>
                <a:gd name="csX38" fmla="*/ 41783 w 154479"/>
                <a:gd name="csY38" fmla="*/ 152641 h 154403"/>
                <a:gd name="csX39" fmla="*/ 47561 w 154479"/>
                <a:gd name="csY39" fmla="*/ 147631 h 154403"/>
                <a:gd name="csX40" fmla="*/ 60072 w 154479"/>
                <a:gd name="csY40" fmla="*/ 108534 h 154403"/>
                <a:gd name="csX41" fmla="*/ 50038 w 154479"/>
                <a:gd name="csY41" fmla="*/ 85058 h 154403"/>
                <a:gd name="csX42" fmla="*/ 82614 w 154479"/>
                <a:gd name="csY42" fmla="*/ 52515 h 154403"/>
                <a:gd name="csX43" fmla="*/ 115126 w 154479"/>
                <a:gd name="csY43" fmla="*/ 85058 h 154403"/>
                <a:gd name="csX44" fmla="*/ 112649 w 154479"/>
                <a:gd name="csY44" fmla="*/ 97593 h 154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54479" h="154403">
                  <a:moveTo>
                    <a:pt x="147638" y="64808"/>
                  </a:moveTo>
                  <a:cubicBezTo>
                    <a:pt x="147701" y="65081"/>
                    <a:pt x="143384" y="54515"/>
                    <a:pt x="143384" y="54515"/>
                  </a:cubicBezTo>
                  <a:cubicBezTo>
                    <a:pt x="143384" y="54515"/>
                    <a:pt x="142939" y="51740"/>
                    <a:pt x="143955" y="50736"/>
                  </a:cubicBezTo>
                  <a:lnTo>
                    <a:pt x="152718" y="41954"/>
                  </a:lnTo>
                  <a:cubicBezTo>
                    <a:pt x="155067" y="39599"/>
                    <a:pt x="155067" y="35795"/>
                    <a:pt x="152718" y="33439"/>
                  </a:cubicBezTo>
                  <a:lnTo>
                    <a:pt x="136272" y="17044"/>
                  </a:lnTo>
                  <a:cubicBezTo>
                    <a:pt x="133922" y="14694"/>
                    <a:pt x="130175" y="14694"/>
                    <a:pt x="127762" y="17044"/>
                  </a:cubicBezTo>
                  <a:lnTo>
                    <a:pt x="118999" y="25832"/>
                  </a:lnTo>
                  <a:cubicBezTo>
                    <a:pt x="117984" y="26835"/>
                    <a:pt x="116460" y="27032"/>
                    <a:pt x="115253" y="26384"/>
                  </a:cubicBezTo>
                  <a:cubicBezTo>
                    <a:pt x="111951" y="24683"/>
                    <a:pt x="108522" y="23254"/>
                    <a:pt x="104966" y="22130"/>
                  </a:cubicBezTo>
                  <a:cubicBezTo>
                    <a:pt x="103569" y="21704"/>
                    <a:pt x="102680" y="20472"/>
                    <a:pt x="102680" y="19076"/>
                  </a:cubicBezTo>
                  <a:lnTo>
                    <a:pt x="102680" y="6033"/>
                  </a:lnTo>
                  <a:cubicBezTo>
                    <a:pt x="102680" y="2705"/>
                    <a:pt x="99949" y="0"/>
                    <a:pt x="96648" y="0"/>
                  </a:cubicBezTo>
                  <a:lnTo>
                    <a:pt x="73597" y="0"/>
                  </a:lnTo>
                  <a:cubicBezTo>
                    <a:pt x="70295" y="0"/>
                    <a:pt x="67564" y="2705"/>
                    <a:pt x="67564" y="6033"/>
                  </a:cubicBezTo>
                  <a:lnTo>
                    <a:pt x="67564" y="19799"/>
                  </a:lnTo>
                  <a:cubicBezTo>
                    <a:pt x="67564" y="21228"/>
                    <a:pt x="66611" y="22454"/>
                    <a:pt x="65278" y="22854"/>
                  </a:cubicBezTo>
                  <a:cubicBezTo>
                    <a:pt x="61659" y="23978"/>
                    <a:pt x="58103" y="25432"/>
                    <a:pt x="54737" y="27134"/>
                  </a:cubicBezTo>
                  <a:cubicBezTo>
                    <a:pt x="53467" y="27762"/>
                    <a:pt x="52007" y="27559"/>
                    <a:pt x="50991" y="26581"/>
                  </a:cubicBezTo>
                  <a:lnTo>
                    <a:pt x="41911" y="17672"/>
                  </a:lnTo>
                  <a:cubicBezTo>
                    <a:pt x="39561" y="15392"/>
                    <a:pt x="35878" y="15392"/>
                    <a:pt x="33528" y="17672"/>
                  </a:cubicBezTo>
                  <a:lnTo>
                    <a:pt x="16764" y="34017"/>
                  </a:lnTo>
                  <a:cubicBezTo>
                    <a:pt x="14351" y="36373"/>
                    <a:pt x="14351" y="40278"/>
                    <a:pt x="16764" y="42628"/>
                  </a:cubicBezTo>
                  <a:lnTo>
                    <a:pt x="25591" y="51264"/>
                  </a:lnTo>
                  <a:cubicBezTo>
                    <a:pt x="26670" y="52267"/>
                    <a:pt x="26861" y="53816"/>
                    <a:pt x="26162" y="55093"/>
                  </a:cubicBezTo>
                  <a:cubicBezTo>
                    <a:pt x="24448" y="58350"/>
                    <a:pt x="22987" y="61728"/>
                    <a:pt x="21844" y="65278"/>
                  </a:cubicBezTo>
                  <a:cubicBezTo>
                    <a:pt x="21463" y="66605"/>
                    <a:pt x="20193" y="67532"/>
                    <a:pt x="18797" y="67532"/>
                  </a:cubicBezTo>
                  <a:lnTo>
                    <a:pt x="6033" y="67532"/>
                  </a:lnTo>
                  <a:cubicBezTo>
                    <a:pt x="2667" y="67532"/>
                    <a:pt x="0" y="70237"/>
                    <a:pt x="0" y="73565"/>
                  </a:cubicBezTo>
                  <a:lnTo>
                    <a:pt x="0" y="96571"/>
                  </a:lnTo>
                  <a:cubicBezTo>
                    <a:pt x="0" y="99898"/>
                    <a:pt x="2667" y="102603"/>
                    <a:pt x="6033" y="102603"/>
                  </a:cubicBezTo>
                  <a:lnTo>
                    <a:pt x="18860" y="102603"/>
                  </a:lnTo>
                  <a:cubicBezTo>
                    <a:pt x="20320" y="102603"/>
                    <a:pt x="21527" y="103531"/>
                    <a:pt x="21908" y="104883"/>
                  </a:cubicBezTo>
                  <a:cubicBezTo>
                    <a:pt x="23051" y="108458"/>
                    <a:pt x="24511" y="111887"/>
                    <a:pt x="26162" y="115170"/>
                  </a:cubicBezTo>
                  <a:cubicBezTo>
                    <a:pt x="26861" y="116421"/>
                    <a:pt x="26670" y="117945"/>
                    <a:pt x="25654" y="118948"/>
                  </a:cubicBezTo>
                  <a:lnTo>
                    <a:pt x="16828" y="127737"/>
                  </a:lnTo>
                  <a:cubicBezTo>
                    <a:pt x="14478" y="130086"/>
                    <a:pt x="14478" y="133890"/>
                    <a:pt x="16828" y="136246"/>
                  </a:cubicBezTo>
                  <a:lnTo>
                    <a:pt x="33274" y="152641"/>
                  </a:lnTo>
                  <a:cubicBezTo>
                    <a:pt x="35623" y="154991"/>
                    <a:pt x="39434" y="154991"/>
                    <a:pt x="41783" y="152641"/>
                  </a:cubicBezTo>
                  <a:lnTo>
                    <a:pt x="47561" y="147631"/>
                  </a:lnTo>
                  <a:moveTo>
                    <a:pt x="60072" y="108534"/>
                  </a:moveTo>
                  <a:cubicBezTo>
                    <a:pt x="53911" y="102603"/>
                    <a:pt x="50038" y="94291"/>
                    <a:pt x="50038" y="85058"/>
                  </a:cubicBezTo>
                  <a:cubicBezTo>
                    <a:pt x="50038" y="67082"/>
                    <a:pt x="64643" y="52515"/>
                    <a:pt x="82614" y="52515"/>
                  </a:cubicBezTo>
                  <a:cubicBezTo>
                    <a:pt x="100585" y="52515"/>
                    <a:pt x="115126" y="67082"/>
                    <a:pt x="115126" y="85058"/>
                  </a:cubicBezTo>
                  <a:cubicBezTo>
                    <a:pt x="115126" y="89484"/>
                    <a:pt x="114236" y="93739"/>
                    <a:pt x="112649" y="97593"/>
                  </a:cubicBez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1" name="Полилиния: фигура 480">
              <a:extLst>
                <a:ext uri="{FF2B5EF4-FFF2-40B4-BE49-F238E27FC236}">
                  <a16:creationId xmlns:a16="http://schemas.microsoft.com/office/drawing/2014/main" id="{FCB5334D-9518-3E89-A865-9153299A6C51}"/>
                </a:ext>
              </a:extLst>
            </p:cNvPr>
            <p:cNvSpPr/>
            <p:nvPr/>
          </p:nvSpPr>
          <p:spPr>
            <a:xfrm>
              <a:off x="22807821" y="5191480"/>
              <a:ext cx="65087" cy="65080"/>
            </a:xfrm>
            <a:custGeom>
              <a:avLst/>
              <a:gdLst>
                <a:gd name="csX0" fmla="*/ 32576 w 65087"/>
                <a:gd name="csY0" fmla="*/ 65081 h 65080"/>
                <a:gd name="csX1" fmla="*/ 65088 w 65087"/>
                <a:gd name="csY1" fmla="*/ 32537 h 65080"/>
                <a:gd name="csX2" fmla="*/ 32576 w 65087"/>
                <a:gd name="csY2" fmla="*/ 0 h 65080"/>
                <a:gd name="csX3" fmla="*/ 0 w 65087"/>
                <a:gd name="csY3" fmla="*/ 32537 h 65080"/>
                <a:gd name="csX4" fmla="*/ 32576 w 65087"/>
                <a:gd name="csY4" fmla="*/ 65081 h 65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87" h="65080">
                  <a:moveTo>
                    <a:pt x="32576" y="65081"/>
                  </a:moveTo>
                  <a:cubicBezTo>
                    <a:pt x="50546" y="65081"/>
                    <a:pt x="65088" y="50508"/>
                    <a:pt x="65088" y="32537"/>
                  </a:cubicBezTo>
                  <a:cubicBezTo>
                    <a:pt x="65088" y="14567"/>
                    <a:pt x="50546" y="0"/>
                    <a:pt x="32576" y="0"/>
                  </a:cubicBezTo>
                  <a:cubicBezTo>
                    <a:pt x="14605" y="0"/>
                    <a:pt x="0" y="14567"/>
                    <a:pt x="0" y="32537"/>
                  </a:cubicBezTo>
                  <a:cubicBezTo>
                    <a:pt x="0" y="50508"/>
                    <a:pt x="14605" y="65081"/>
                    <a:pt x="32576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2" name="Полилиния: фигура 481">
              <a:extLst>
                <a:ext uri="{FF2B5EF4-FFF2-40B4-BE49-F238E27FC236}">
                  <a16:creationId xmlns:a16="http://schemas.microsoft.com/office/drawing/2014/main" id="{417E78E9-927D-56D5-62F0-691E4AC1B52A}"/>
                </a:ext>
              </a:extLst>
            </p:cNvPr>
            <p:cNvSpPr/>
            <p:nvPr/>
          </p:nvSpPr>
          <p:spPr>
            <a:xfrm>
              <a:off x="22787819" y="5274081"/>
              <a:ext cx="107632" cy="102628"/>
            </a:xfrm>
            <a:custGeom>
              <a:avLst/>
              <a:gdLst>
                <a:gd name="csX0" fmla="*/ 32512 w 107632"/>
                <a:gd name="csY0" fmla="*/ 70091 h 102628"/>
                <a:gd name="csX1" fmla="*/ 91377 w 107632"/>
                <a:gd name="csY1" fmla="*/ 70091 h 102628"/>
                <a:gd name="csX2" fmla="*/ 107632 w 107632"/>
                <a:gd name="csY2" fmla="*/ 86360 h 102628"/>
                <a:gd name="csX3" fmla="*/ 91377 w 107632"/>
                <a:gd name="csY3" fmla="*/ 102629 h 102628"/>
                <a:gd name="csX4" fmla="*/ 17526 w 107632"/>
                <a:gd name="csY4" fmla="*/ 102629 h 102628"/>
                <a:gd name="csX5" fmla="*/ 0 w 107632"/>
                <a:gd name="csY5" fmla="*/ 85109 h 102628"/>
                <a:gd name="csX6" fmla="*/ 0 w 107632"/>
                <a:gd name="csY6" fmla="*/ 26613 h 102628"/>
                <a:gd name="csX7" fmla="*/ 26606 w 107632"/>
                <a:gd name="csY7" fmla="*/ 0 h 102628"/>
                <a:gd name="csX8" fmla="*/ 60071 w 107632"/>
                <a:gd name="csY8" fmla="*/ 0 h 1026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632" h="102628">
                  <a:moveTo>
                    <a:pt x="32512" y="70091"/>
                  </a:moveTo>
                  <a:lnTo>
                    <a:pt x="91377" y="70091"/>
                  </a:lnTo>
                  <a:cubicBezTo>
                    <a:pt x="100330" y="70091"/>
                    <a:pt x="107632" y="77375"/>
                    <a:pt x="107632" y="86360"/>
                  </a:cubicBezTo>
                  <a:cubicBezTo>
                    <a:pt x="107632" y="95345"/>
                    <a:pt x="100330" y="102629"/>
                    <a:pt x="91377" y="102629"/>
                  </a:cubicBezTo>
                  <a:lnTo>
                    <a:pt x="17526" y="102629"/>
                  </a:lnTo>
                  <a:cubicBezTo>
                    <a:pt x="7810" y="102629"/>
                    <a:pt x="0" y="94793"/>
                    <a:pt x="0" y="85109"/>
                  </a:cubicBezTo>
                  <a:lnTo>
                    <a:pt x="0" y="26613"/>
                  </a:lnTo>
                  <a:cubicBezTo>
                    <a:pt x="0" y="11919"/>
                    <a:pt x="11938" y="0"/>
                    <a:pt x="26606" y="0"/>
                  </a:cubicBezTo>
                  <a:lnTo>
                    <a:pt x="60071" y="0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3" name="Полилиния: фигура 482">
              <a:extLst>
                <a:ext uri="{FF2B5EF4-FFF2-40B4-BE49-F238E27FC236}">
                  <a16:creationId xmlns:a16="http://schemas.microsoft.com/office/drawing/2014/main" id="{979E790F-96BC-E130-1369-BB0637CA722B}"/>
                </a:ext>
              </a:extLst>
            </p:cNvPr>
            <p:cNvSpPr/>
            <p:nvPr/>
          </p:nvSpPr>
          <p:spPr>
            <a:xfrm>
              <a:off x="23018133" y="5171452"/>
              <a:ext cx="65023" cy="65081"/>
            </a:xfrm>
            <a:custGeom>
              <a:avLst/>
              <a:gdLst>
                <a:gd name="csX0" fmla="*/ 32512 w 65023"/>
                <a:gd name="csY0" fmla="*/ 65081 h 65081"/>
                <a:gd name="csX1" fmla="*/ 65024 w 65023"/>
                <a:gd name="csY1" fmla="*/ 32544 h 65081"/>
                <a:gd name="csX2" fmla="*/ 32512 w 65023"/>
                <a:gd name="csY2" fmla="*/ 0 h 65081"/>
                <a:gd name="csX3" fmla="*/ 0 w 65023"/>
                <a:gd name="csY3" fmla="*/ 32544 h 65081"/>
                <a:gd name="csX4" fmla="*/ 32512 w 65023"/>
                <a:gd name="csY4" fmla="*/ 65081 h 65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023" h="65081">
                  <a:moveTo>
                    <a:pt x="32512" y="65081"/>
                  </a:moveTo>
                  <a:cubicBezTo>
                    <a:pt x="50482" y="65081"/>
                    <a:pt x="65024" y="50514"/>
                    <a:pt x="65024" y="32544"/>
                  </a:cubicBezTo>
                  <a:cubicBezTo>
                    <a:pt x="65024" y="14574"/>
                    <a:pt x="50482" y="0"/>
                    <a:pt x="32512" y="0"/>
                  </a:cubicBezTo>
                  <a:cubicBezTo>
                    <a:pt x="14542" y="0"/>
                    <a:pt x="0" y="14574"/>
                    <a:pt x="0" y="32544"/>
                  </a:cubicBezTo>
                  <a:cubicBezTo>
                    <a:pt x="0" y="50514"/>
                    <a:pt x="14542" y="65081"/>
                    <a:pt x="32512" y="65081"/>
                  </a:cubicBezTo>
                  <a:close/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4" name="Полилиния: фигура 483">
              <a:extLst>
                <a:ext uri="{FF2B5EF4-FFF2-40B4-BE49-F238E27FC236}">
                  <a16:creationId xmlns:a16="http://schemas.microsoft.com/office/drawing/2014/main" id="{D87EF813-E594-C014-6A4F-A529E29532AC}"/>
                </a:ext>
              </a:extLst>
            </p:cNvPr>
            <p:cNvSpPr/>
            <p:nvPr/>
          </p:nvSpPr>
          <p:spPr>
            <a:xfrm>
              <a:off x="22948854" y="5207358"/>
              <a:ext cx="149352" cy="169352"/>
            </a:xfrm>
            <a:custGeom>
              <a:avLst/>
              <a:gdLst>
                <a:gd name="csX0" fmla="*/ 59245 w 149352"/>
                <a:gd name="csY0" fmla="*/ 159338 h 169352"/>
                <a:gd name="csX1" fmla="*/ 59245 w 149352"/>
                <a:gd name="csY1" fmla="*/ 79239 h 169352"/>
                <a:gd name="csX2" fmla="*/ 4128 w 149352"/>
                <a:gd name="csY2" fmla="*/ 24172 h 169352"/>
                <a:gd name="csX3" fmla="*/ 0 w 149352"/>
                <a:gd name="csY3" fmla="*/ 14183 h 169352"/>
                <a:gd name="csX4" fmla="*/ 4191 w 149352"/>
                <a:gd name="csY4" fmla="*/ 4151 h 169352"/>
                <a:gd name="csX5" fmla="*/ 24194 w 149352"/>
                <a:gd name="csY5" fmla="*/ 4170 h 169352"/>
                <a:gd name="csX6" fmla="*/ 66739 w 149352"/>
                <a:gd name="csY6" fmla="*/ 46702 h 169352"/>
                <a:gd name="csX7" fmla="*/ 131826 w 149352"/>
                <a:gd name="csY7" fmla="*/ 46702 h 169352"/>
                <a:gd name="csX8" fmla="*/ 149352 w 149352"/>
                <a:gd name="csY8" fmla="*/ 64221 h 169352"/>
                <a:gd name="csX9" fmla="*/ 149352 w 149352"/>
                <a:gd name="csY9" fmla="*/ 154334 h 169352"/>
                <a:gd name="csX10" fmla="*/ 134303 w 149352"/>
                <a:gd name="csY10" fmla="*/ 169352 h 169352"/>
                <a:gd name="csX11" fmla="*/ 123698 w 149352"/>
                <a:gd name="csY11" fmla="*/ 164945 h 169352"/>
                <a:gd name="csX12" fmla="*/ 119317 w 149352"/>
                <a:gd name="csY12" fmla="*/ 154334 h 169352"/>
                <a:gd name="csX13" fmla="*/ 119317 w 149352"/>
                <a:gd name="csY13" fmla="*/ 96765 h 169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49352" h="169352">
                  <a:moveTo>
                    <a:pt x="59245" y="159338"/>
                  </a:moveTo>
                  <a:lnTo>
                    <a:pt x="59245" y="79239"/>
                  </a:lnTo>
                  <a:lnTo>
                    <a:pt x="4128" y="24172"/>
                  </a:lnTo>
                  <a:cubicBezTo>
                    <a:pt x="1397" y="21416"/>
                    <a:pt x="0" y="17790"/>
                    <a:pt x="0" y="14183"/>
                  </a:cubicBezTo>
                  <a:cubicBezTo>
                    <a:pt x="0" y="10583"/>
                    <a:pt x="1397" y="6925"/>
                    <a:pt x="4191" y="4151"/>
                  </a:cubicBezTo>
                  <a:cubicBezTo>
                    <a:pt x="9716" y="-1387"/>
                    <a:pt x="18669" y="-1387"/>
                    <a:pt x="24194" y="4170"/>
                  </a:cubicBezTo>
                  <a:lnTo>
                    <a:pt x="66739" y="46702"/>
                  </a:lnTo>
                  <a:lnTo>
                    <a:pt x="131826" y="46702"/>
                  </a:lnTo>
                  <a:cubicBezTo>
                    <a:pt x="141542" y="46702"/>
                    <a:pt x="149352" y="54538"/>
                    <a:pt x="149352" y="64221"/>
                  </a:cubicBezTo>
                  <a:lnTo>
                    <a:pt x="149352" y="154334"/>
                  </a:lnTo>
                  <a:cubicBezTo>
                    <a:pt x="149352" y="162621"/>
                    <a:pt x="142621" y="169352"/>
                    <a:pt x="134303" y="169352"/>
                  </a:cubicBezTo>
                  <a:cubicBezTo>
                    <a:pt x="130175" y="169352"/>
                    <a:pt x="126429" y="167675"/>
                    <a:pt x="123698" y="164945"/>
                  </a:cubicBezTo>
                  <a:cubicBezTo>
                    <a:pt x="120968" y="162246"/>
                    <a:pt x="119317" y="158487"/>
                    <a:pt x="119317" y="154334"/>
                  </a:cubicBezTo>
                  <a:lnTo>
                    <a:pt x="119317" y="96765"/>
                  </a:lnTo>
                </a:path>
              </a:pathLst>
            </a:custGeom>
            <a:noFill/>
            <a:ln w="19050" cap="rnd">
              <a:solidFill>
                <a:srgbClr val="505050"/>
              </a:solidFill>
              <a:prstDash val="solid"/>
              <a:rou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835893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17B1FF3-5478-6C48-BC13-DAEE01AF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17221-BE0D-4187-BE57-F078F2079C5E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55DAF6D-747D-C5A5-FC2E-C4DEF295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Иллюстрации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2833E07-B1CB-3E61-16F0-59CF35569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106" y="2555194"/>
            <a:ext cx="2140673" cy="20516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ABF685-AB09-9F08-65CC-E52C13EB9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064" y="2486324"/>
            <a:ext cx="1885351" cy="18853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7D666D-8252-E1A9-2325-93D0434F3E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9835" y="1248755"/>
            <a:ext cx="2099807" cy="209980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D998CE4-3DD3-6051-BA94-53E93899A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161" y="2054482"/>
            <a:ext cx="2116877" cy="20095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8C7E571-3E89-E8D2-C300-A7AD00D863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411" y="3798750"/>
            <a:ext cx="2049998" cy="201533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8AB0BB4-5E05-C509-9A8A-4E57571830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36" y="1092170"/>
            <a:ext cx="2336829" cy="23368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E56B681-C12C-5603-1501-74422B3C19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685" y="1172789"/>
            <a:ext cx="2210981" cy="221098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0638CFE-A193-2ED6-BC83-2CE003D82F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65" y="962213"/>
            <a:ext cx="2353819" cy="235381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E4B70E4-C157-9488-8A01-2C7DD6EC2A5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685" y="3780339"/>
            <a:ext cx="2392823" cy="239282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9595206-D55D-049C-C07F-2EBC02A8E2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14" y="3675230"/>
            <a:ext cx="2722087" cy="272208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AA07460-CFC8-4D00-1F25-7CD9242EE7A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311" y="3799859"/>
            <a:ext cx="3449876" cy="188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7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A8552780-89F5-4854-B450-5D48A34495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421" y="2727647"/>
            <a:ext cx="9599549" cy="2207568"/>
          </a:xfrm>
        </p:spPr>
        <p:txBody>
          <a:bodyPr>
            <a:normAutofit fontScale="90000"/>
          </a:bodyPr>
          <a:lstStyle/>
          <a:p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4780B24-328F-A887-8E6A-97267AB990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814" y="5201914"/>
            <a:ext cx="5299416" cy="952500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FFFF"/>
                </a:solidFill>
                <a:latin typeface="PT Astra Fact" pitchFamily="34"/>
                <a:ea typeface="Microsoft YaHei" pitchFamily="2"/>
                <a:cs typeface="Arial" pitchFamily="2"/>
              </a:rPr>
              <a:t>Подписывайтесь </a:t>
            </a:r>
            <a:br>
              <a:rPr lang="en-US" dirty="0">
                <a:solidFill>
                  <a:srgbClr val="FFFFFF"/>
                </a:solidFill>
                <a:latin typeface="PT Astra Fact" pitchFamily="34"/>
                <a:ea typeface="Microsoft YaHei" pitchFamily="2"/>
                <a:cs typeface="Arial" pitchFamily="2"/>
              </a:rPr>
            </a:br>
            <a:r>
              <a:rPr lang="ru-RU" dirty="0">
                <a:solidFill>
                  <a:srgbClr val="FFFFFF"/>
                </a:solidFill>
                <a:latin typeface="PT Astra Fact" pitchFamily="34"/>
                <a:ea typeface="Microsoft YaHei" pitchFamily="2"/>
                <a:cs typeface="Arial" pitchFamily="2"/>
              </a:rPr>
              <a:t>на наши обновления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359B4E2-382A-D3E8-C1F2-32B2CB12F6CB}"/>
              </a:ext>
            </a:extLst>
          </p:cNvPr>
          <p:cNvGrpSpPr/>
          <p:nvPr/>
        </p:nvGrpSpPr>
        <p:grpSpPr>
          <a:xfrm>
            <a:off x="7990436" y="1946183"/>
            <a:ext cx="3669750" cy="4240175"/>
            <a:chOff x="470930" y="4198056"/>
            <a:chExt cx="3669750" cy="4240175"/>
          </a:xfrm>
        </p:grpSpPr>
        <p:pic>
          <p:nvPicPr>
            <p:cNvPr id="12" name="Рисунок 9">
              <a:extLst>
                <a:ext uri="{FF2B5EF4-FFF2-40B4-BE49-F238E27FC236}">
                  <a16:creationId xmlns:a16="http://schemas.microsoft.com/office/drawing/2014/main" id="{FFFBD70F-1887-AB55-97DA-95091C15F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234" t="-3234" r="-2934" b="-2934"/>
            <a:stretch>
              <a:fillRect/>
            </a:stretch>
          </p:blipFill>
          <p:spPr>
            <a:xfrm>
              <a:off x="470930" y="6422298"/>
              <a:ext cx="1683344" cy="1683344"/>
            </a:xfrm>
            <a:prstGeom prst="roundRect">
              <a:avLst>
                <a:gd name="adj" fmla="val 7554"/>
              </a:avLst>
            </a:prstGeom>
            <a:solidFill>
              <a:srgbClr val="FFFFFF"/>
            </a:solidFill>
            <a:ln cap="flat">
              <a:noFill/>
            </a:ln>
          </p:spPr>
        </p:pic>
        <p:pic>
          <p:nvPicPr>
            <p:cNvPr id="13" name="Рисунок 10">
              <a:extLst>
                <a:ext uri="{FF2B5EF4-FFF2-40B4-BE49-F238E27FC236}">
                  <a16:creationId xmlns:a16="http://schemas.microsoft.com/office/drawing/2014/main" id="{0737819C-8F54-F683-92E1-AC8C41819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3923" t="-3923" r="-3663" b="-3663"/>
            <a:stretch>
              <a:fillRect/>
            </a:stretch>
          </p:blipFill>
          <p:spPr>
            <a:xfrm>
              <a:off x="2455188" y="4198056"/>
              <a:ext cx="1685492" cy="1685492"/>
            </a:xfrm>
            <a:prstGeom prst="roundRect">
              <a:avLst>
                <a:gd name="adj" fmla="val 8577"/>
              </a:avLst>
            </a:prstGeom>
            <a:solidFill>
              <a:srgbClr val="FFFFFF"/>
            </a:solidFill>
            <a:ln cap="flat">
              <a:noFill/>
            </a:ln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E744C97B-9D75-7869-3568-C32ED571F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46308" y="8214895"/>
              <a:ext cx="267896" cy="22333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5" name="Picture 7">
              <a:extLst>
                <a:ext uri="{FF2B5EF4-FFF2-40B4-BE49-F238E27FC236}">
                  <a16:creationId xmlns:a16="http://schemas.microsoft.com/office/drawing/2014/main" id="{20D4CF98-BBA1-F06D-01E3-5D2B044DD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130565" y="6005417"/>
              <a:ext cx="312456" cy="17877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C503E86E-F8FD-B71C-15D2-44DB0277B4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364" t="-3364" r="-4425" b="-4425"/>
            <a:stretch>
              <a:fillRect/>
            </a:stretch>
          </p:blipFill>
          <p:spPr>
            <a:xfrm>
              <a:off x="2455188" y="6420150"/>
              <a:ext cx="1685491" cy="1685492"/>
            </a:xfrm>
            <a:prstGeom prst="roundRect">
              <a:avLst>
                <a:gd name="adj" fmla="val 8577"/>
              </a:avLst>
            </a:prstGeom>
            <a:solidFill>
              <a:srgbClr val="FFFFFF"/>
            </a:solidFill>
            <a:ln cap="flat">
              <a:noFill/>
            </a:ln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199BF800-738B-131D-312D-6264BEDA49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72976" y="8182951"/>
              <a:ext cx="224078" cy="223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9957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9">
            <a:extLst>
              <a:ext uri="{FF2B5EF4-FFF2-40B4-BE49-F238E27FC236}">
                <a16:creationId xmlns:a16="http://schemas.microsoft.com/office/drawing/2014/main" id="{C798CFFB-96CB-488D-903F-BC75CD2E2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1421" y="2727647"/>
            <a:ext cx="9599549" cy="2207568"/>
          </a:xfrm>
        </p:spPr>
        <p:txBody>
          <a:bodyPr>
            <a:normAutofit fontScale="90000"/>
          </a:bodyPr>
          <a:lstStyle/>
          <a:p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внимание!</a:t>
            </a:r>
          </a:p>
        </p:txBody>
      </p:sp>
      <p:sp>
        <p:nvSpPr>
          <p:cNvPr id="12" name="Текст 7">
            <a:extLst>
              <a:ext uri="{FF2B5EF4-FFF2-40B4-BE49-F238E27FC236}">
                <a16:creationId xmlns:a16="http://schemas.microsoft.com/office/drawing/2014/main" id="{F2D8E586-75F1-43EE-B528-4682B55C6F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1814" y="5201914"/>
            <a:ext cx="4735512" cy="952500"/>
          </a:xfrm>
        </p:spPr>
        <p:txBody>
          <a:bodyPr>
            <a:normAutofit fontScale="92500"/>
          </a:bodyPr>
          <a:lstStyle/>
          <a:p>
            <a:r>
              <a:rPr lang="ru-RU" dirty="0"/>
              <a:t>Узнайте больше </a:t>
            </a:r>
            <a:br>
              <a:rPr lang="ru-RU" dirty="0"/>
            </a:br>
            <a:r>
              <a:rPr lang="ru-RU" dirty="0"/>
              <a:t>о решении Astra Lin</a:t>
            </a:r>
            <a:r>
              <a:rPr lang="en-US" dirty="0"/>
              <a:t>ux</a:t>
            </a:r>
            <a:r>
              <a:rPr lang="ru-RU" dirty="0"/>
              <a:t>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7A3EE3-C8C4-1E95-4D9B-098D5F492E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395792" y="3890343"/>
            <a:ext cx="2264394" cy="2264395"/>
          </a:xfrm>
          <a:prstGeom prst="roundRect">
            <a:avLst>
              <a:gd name="adj" fmla="val 8577"/>
            </a:avLst>
          </a:prstGeom>
          <a:solidFill>
            <a:srgbClr val="FFFFFF"/>
          </a:solidFill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738389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0">
      <a:dk1>
        <a:srgbClr val="3B3B3B"/>
      </a:dk1>
      <a:lt1>
        <a:sysClr val="window" lastClr="FFFFFF"/>
      </a:lt1>
      <a:dk2>
        <a:srgbClr val="32455B"/>
      </a:dk2>
      <a:lt2>
        <a:srgbClr val="D9DFE7"/>
      </a:lt2>
      <a:accent1>
        <a:srgbClr val="5BC3F5"/>
      </a:accent1>
      <a:accent2>
        <a:srgbClr val="0079C0"/>
      </a:accent2>
      <a:accent3>
        <a:srgbClr val="FFD5DE"/>
      </a:accent3>
      <a:accent4>
        <a:srgbClr val="54D8A8"/>
      </a:accent4>
      <a:accent5>
        <a:srgbClr val="8E9AFD"/>
      </a:accent5>
      <a:accent6>
        <a:srgbClr val="0079C0"/>
      </a:accent6>
      <a:hlink>
        <a:srgbClr val="B9D5FF"/>
      </a:hlink>
      <a:folHlink>
        <a:srgbClr val="A4A4A4"/>
      </a:folHlink>
    </a:clrScheme>
    <a:fontScheme name="Другая 1">
      <a:majorFont>
        <a:latin typeface="PT Astra Fact"/>
        <a:ea typeface=""/>
        <a:cs typeface=""/>
      </a:majorFont>
      <a:minorFont>
        <a:latin typeface="PT Astra Fac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_фин.potx" id="{D3B38610-8E88-4BDC-AD2F-B4849F833C3B}" vid="{361BCE8C-D501-4F13-AB06-0F9589DF947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5128</TotalTime>
  <Words>2413</Words>
  <Application>Microsoft Office PowerPoint</Application>
  <PresentationFormat>Широкоэкранный</PresentationFormat>
  <Paragraphs>305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Calibri</vt:lpstr>
      <vt:lpstr>PT Astra Fact</vt:lpstr>
      <vt:lpstr>Тема Office</vt:lpstr>
      <vt:lpstr>Название презентации</vt:lpstr>
      <vt:lpstr>Название презентации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Перебивочный слайд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Важная мысль</vt:lpstr>
      <vt:lpstr>Заголовок</vt:lpstr>
      <vt:lpstr>Заголовок</vt:lpstr>
      <vt:lpstr>Заголовок</vt:lpstr>
      <vt:lpstr>Заголовок</vt:lpstr>
      <vt:lpstr>Заголовок</vt:lpstr>
      <vt:lpstr>Заголовок</vt:lpstr>
      <vt:lpstr>Перебивочный слайд</vt:lpstr>
      <vt:lpstr>Таблица</vt:lpstr>
      <vt:lpstr>Заголовок</vt:lpstr>
      <vt:lpstr>Заголовок</vt:lpstr>
      <vt:lpstr>Заголовок</vt:lpstr>
      <vt:lpstr>Дорожная карта</vt:lpstr>
      <vt:lpstr>Дорожная карта</vt:lpstr>
      <vt:lpstr>Дорожная карта</vt:lpstr>
      <vt:lpstr>Иконки</vt:lpstr>
      <vt:lpstr>Иллюстрации</vt:lpstr>
      <vt:lpstr>Спасибо  за внимание!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agavrilova@astralinux.ru</dc:creator>
  <cp:lastModifiedBy>Alla Gavrilova</cp:lastModifiedBy>
  <cp:revision>322</cp:revision>
  <dcterms:created xsi:type="dcterms:W3CDTF">2025-07-16T08:25:11Z</dcterms:created>
  <dcterms:modified xsi:type="dcterms:W3CDTF">2026-04-14T12:11:05Z</dcterms:modified>
</cp:coreProperties>
</file>